
<file path=[Content_Types].xml><?xml version="1.0" encoding="utf-8"?>
<Types xmlns="http://schemas.openxmlformats.org/package/2006/content-types">
  <Default Extension="bin" ContentType="application/vnd.openxmlformats-officedocument.oleObject"/>
  <Default Extension="emf" ContentType="image/x-emf"/>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heme/theme4.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5" r:id="rId5"/>
    <p:sldMasterId id="2147483648" r:id="rId6"/>
    <p:sldMasterId id="2147483660" r:id="rId7"/>
  </p:sldMasterIdLst>
  <p:notesMasterIdLst>
    <p:notesMasterId r:id="rId18"/>
  </p:notesMasterIdLst>
  <p:sldIdLst>
    <p:sldId id="256" r:id="rId8"/>
    <p:sldId id="257" r:id="rId9"/>
    <p:sldId id="258" r:id="rId10"/>
    <p:sldId id="260" r:id="rId11"/>
    <p:sldId id="259" r:id="rId12"/>
    <p:sldId id="262" r:id="rId13"/>
    <p:sldId id="277" r:id="rId14"/>
    <p:sldId id="275" r:id="rId15"/>
    <p:sldId id="276" r:id="rId16"/>
    <p:sldId id="263" r:id="rId17"/>
  </p:sldIdLst>
  <p:sldSz cx="16256000" cy="9144000"/>
  <p:notesSz cx="9926638" cy="67976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dy Tripp" initials="AT" lastIdx="2" clrIdx="0">
    <p:extLst>
      <p:ext uri="{19B8F6BF-5375-455C-9EA6-DF929625EA0E}">
        <p15:presenceInfo xmlns:p15="http://schemas.microsoft.com/office/powerpoint/2012/main" userId="S::andy@flag.co.uk::4da4f612-810f-4727-b5d6-40fd4c67fcf2" providerId="AD"/>
      </p:ext>
    </p:extLst>
  </p:cmAuthor>
  <p:cmAuthor id="2" name="Flag_CH" initials="CH" lastIdx="2" clrIdx="1">
    <p:extLst>
      <p:ext uri="{19B8F6BF-5375-455C-9EA6-DF929625EA0E}">
        <p15:presenceInfo xmlns:p15="http://schemas.microsoft.com/office/powerpoint/2012/main" userId="Flag_CH" providerId="None"/>
      </p:ext>
    </p:extLst>
  </p:cmAuthor>
  <p:cmAuthor id="3" name="Alice Pordenon" initials="AP" lastIdx="6" clrIdx="2">
    <p:extLst>
      <p:ext uri="{19B8F6BF-5375-455C-9EA6-DF929625EA0E}">
        <p15:presenceInfo xmlns:p15="http://schemas.microsoft.com/office/powerpoint/2012/main" userId="S::alice.pordenon@flag.co.uk::ad71ca67-cf17-4b2a-8a1f-4dc2ed93428e" providerId="AD"/>
      </p:ext>
    </p:extLst>
  </p:cmAuthor>
  <p:cmAuthor id="4" name="Walker, Roxy" initials="WR" lastIdx="8" clrIdx="3">
    <p:extLst>
      <p:ext uri="{19B8F6BF-5375-455C-9EA6-DF929625EA0E}">
        <p15:presenceInfo xmlns:p15="http://schemas.microsoft.com/office/powerpoint/2012/main" userId="S::Roxy.Walker@kpfilms.com::15333958-d3e2-4ab4-94bc-1fa3a0d9803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A3A3C"/>
    <a:srgbClr val="515558"/>
    <a:srgbClr val="D8117D"/>
    <a:srgbClr val="CC0033"/>
    <a:srgbClr val="0066CC"/>
    <a:srgbClr val="95C11F"/>
    <a:srgbClr val="27A53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508"/>
    <p:restoredTop sz="94694"/>
  </p:normalViewPr>
  <p:slideViewPr>
    <p:cSldViewPr>
      <p:cViewPr varScale="1">
        <p:scale>
          <a:sx n="72" d="100"/>
          <a:sy n="72" d="100"/>
        </p:scale>
        <p:origin x="84" y="157"/>
      </p:cViewPr>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4.xml"/><Relationship Id="rId5" Type="http://schemas.openxmlformats.org/officeDocument/2006/relationships/slideMaster" Target="slideMasters/slideMaster1.xml"/><Relationship Id="rId15" Type="http://schemas.openxmlformats.org/officeDocument/2006/relationships/slide" Target="slides/slide8.xml"/><Relationship Id="rId23" Type="http://schemas.openxmlformats.org/officeDocument/2006/relationships/tableStyles" Target="tableStyles.xml"/><Relationship Id="rId10" Type="http://schemas.openxmlformats.org/officeDocument/2006/relationships/slide" Target="slides/slide3.xml"/><Relationship Id="rId19" Type="http://schemas.openxmlformats.org/officeDocument/2006/relationships/commentAuthors" Target="commentAuthors.xml"/><Relationship Id="rId4" Type="http://schemas.openxmlformats.org/officeDocument/2006/relationships/customXml" Target="../customXml/item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301220" cy="341064"/>
          </a:xfrm>
          <a:prstGeom prst="rect">
            <a:avLst/>
          </a:prstGeom>
        </p:spPr>
        <p:txBody>
          <a:bodyPr vert="horz" lIns="60204" tIns="30102" rIns="60204" bIns="30102" rtlCol="0"/>
          <a:lstStyle>
            <a:lvl1pPr algn="l">
              <a:defRPr sz="800"/>
            </a:lvl1pPr>
          </a:lstStyle>
          <a:p>
            <a:endParaRPr lang="en-GB" dirty="0"/>
          </a:p>
        </p:txBody>
      </p:sp>
      <p:sp>
        <p:nvSpPr>
          <p:cNvPr id="3" name="Date Placeholder 2"/>
          <p:cNvSpPr>
            <a:spLocks noGrp="1"/>
          </p:cNvSpPr>
          <p:nvPr>
            <p:ph type="dt" idx="1"/>
          </p:nvPr>
        </p:nvSpPr>
        <p:spPr>
          <a:xfrm>
            <a:off x="5622510" y="0"/>
            <a:ext cx="4302189" cy="341064"/>
          </a:xfrm>
          <a:prstGeom prst="rect">
            <a:avLst/>
          </a:prstGeom>
        </p:spPr>
        <p:txBody>
          <a:bodyPr vert="horz" lIns="60204" tIns="30102" rIns="60204" bIns="30102" rtlCol="0"/>
          <a:lstStyle>
            <a:lvl1pPr algn="r">
              <a:defRPr sz="800"/>
            </a:lvl1pPr>
          </a:lstStyle>
          <a:p>
            <a:fld id="{5EC3C0AB-8EDA-B14B-A70F-842C9AE00011}" type="datetimeFigureOut">
              <a:rPr lang="en-GB" smtClean="0"/>
              <a:t>11/07/2021</a:t>
            </a:fld>
            <a:endParaRPr lang="en-GB" dirty="0"/>
          </a:p>
        </p:txBody>
      </p:sp>
      <p:sp>
        <p:nvSpPr>
          <p:cNvPr id="4" name="Slide Image Placeholder 3"/>
          <p:cNvSpPr>
            <a:spLocks noGrp="1" noRot="1" noChangeAspect="1"/>
          </p:cNvSpPr>
          <p:nvPr>
            <p:ph type="sldImg" idx="2"/>
          </p:nvPr>
        </p:nvSpPr>
        <p:spPr>
          <a:xfrm>
            <a:off x="2925763" y="849313"/>
            <a:ext cx="4075112" cy="2293937"/>
          </a:xfrm>
          <a:prstGeom prst="rect">
            <a:avLst/>
          </a:prstGeom>
          <a:noFill/>
          <a:ln w="12700">
            <a:solidFill>
              <a:prstClr val="black"/>
            </a:solidFill>
          </a:ln>
        </p:spPr>
        <p:txBody>
          <a:bodyPr vert="horz" lIns="60204" tIns="30102" rIns="60204" bIns="30102" rtlCol="0" anchor="ctr"/>
          <a:lstStyle/>
          <a:p>
            <a:endParaRPr lang="en-GB" dirty="0"/>
          </a:p>
        </p:txBody>
      </p:sp>
      <p:sp>
        <p:nvSpPr>
          <p:cNvPr id="5" name="Notes Placeholder 4"/>
          <p:cNvSpPr>
            <a:spLocks noGrp="1"/>
          </p:cNvSpPr>
          <p:nvPr>
            <p:ph type="body" sz="quarter" idx="3"/>
          </p:nvPr>
        </p:nvSpPr>
        <p:spPr>
          <a:xfrm>
            <a:off x="992664" y="3271381"/>
            <a:ext cx="7941310" cy="2676585"/>
          </a:xfrm>
          <a:prstGeom prst="rect">
            <a:avLst/>
          </a:prstGeom>
        </p:spPr>
        <p:txBody>
          <a:bodyPr vert="horz" lIns="60204" tIns="30102" rIns="60204" bIns="30102"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6456612"/>
            <a:ext cx="4301220" cy="341064"/>
          </a:xfrm>
          <a:prstGeom prst="rect">
            <a:avLst/>
          </a:prstGeom>
        </p:spPr>
        <p:txBody>
          <a:bodyPr vert="horz" lIns="60204" tIns="30102" rIns="60204" bIns="30102" rtlCol="0" anchor="b"/>
          <a:lstStyle>
            <a:lvl1pPr algn="l">
              <a:defRPr sz="800"/>
            </a:lvl1pPr>
          </a:lstStyle>
          <a:p>
            <a:endParaRPr lang="en-GB" dirty="0"/>
          </a:p>
        </p:txBody>
      </p:sp>
      <p:sp>
        <p:nvSpPr>
          <p:cNvPr id="7" name="Slide Number Placeholder 6"/>
          <p:cNvSpPr>
            <a:spLocks noGrp="1"/>
          </p:cNvSpPr>
          <p:nvPr>
            <p:ph type="sldNum" sz="quarter" idx="5"/>
          </p:nvPr>
        </p:nvSpPr>
        <p:spPr>
          <a:xfrm>
            <a:off x="5622510" y="6456612"/>
            <a:ext cx="4302189" cy="341064"/>
          </a:xfrm>
          <a:prstGeom prst="rect">
            <a:avLst/>
          </a:prstGeom>
        </p:spPr>
        <p:txBody>
          <a:bodyPr vert="horz" lIns="60204" tIns="30102" rIns="60204" bIns="30102" rtlCol="0" anchor="b"/>
          <a:lstStyle>
            <a:lvl1pPr algn="r">
              <a:defRPr sz="800"/>
            </a:lvl1pPr>
          </a:lstStyle>
          <a:p>
            <a:fld id="{B8FF022C-1731-8E4F-9DE8-DF12D368B51E}" type="slidenum">
              <a:rPr lang="en-GB" smtClean="0"/>
              <a:t>‹#›</a:t>
            </a:fld>
            <a:endParaRPr lang="en-GB" dirty="0"/>
          </a:p>
        </p:txBody>
      </p:sp>
    </p:spTree>
    <p:extLst>
      <p:ext uri="{BB962C8B-B14F-4D97-AF65-F5344CB8AC3E}">
        <p14:creationId xmlns:p14="http://schemas.microsoft.com/office/powerpoint/2010/main" val="3724133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1200"/>
              </a:spcAft>
            </a:pPr>
            <a:r>
              <a:rPr lang="en-GB" sz="1600" b="1" u="sng" dirty="0"/>
              <a:t>SUGGESTED TALKING POINTS</a:t>
            </a:r>
            <a:r>
              <a:rPr lang="en-GB" sz="1600" dirty="0"/>
              <a:t> </a:t>
            </a:r>
          </a:p>
          <a:p>
            <a:pPr marL="0" marR="0" lvl="0" indent="0" algn="l" defTabSz="1128461" rtl="0" eaLnBrk="1" fontAlgn="auto" latinLnBrk="0" hangingPunct="1">
              <a:lnSpc>
                <a:spcPct val="100000"/>
              </a:lnSpc>
              <a:spcBef>
                <a:spcPts val="0"/>
              </a:spcBef>
              <a:spcAft>
                <a:spcPts val="1200"/>
              </a:spcAft>
              <a:buClrTx/>
              <a:buSzTx/>
              <a:buFontTx/>
              <a:buNone/>
              <a:tabLst/>
              <a:defRPr/>
            </a:pPr>
            <a:endParaRPr lang="en-GB" sz="1600" dirty="0"/>
          </a:p>
          <a:p>
            <a:pPr>
              <a:spcAft>
                <a:spcPts val="1200"/>
              </a:spcAft>
            </a:pPr>
            <a:r>
              <a:rPr lang="en-GB" sz="1600" dirty="0"/>
              <a:t>- Talk about the why</a:t>
            </a:r>
          </a:p>
          <a:p>
            <a:pPr>
              <a:spcAft>
                <a:spcPts val="1200"/>
              </a:spcAft>
            </a:pPr>
            <a:r>
              <a:rPr lang="en-GB" sz="1600" dirty="0"/>
              <a:t>	Firstly morale imperative, it’s the right thing to do</a:t>
            </a:r>
          </a:p>
          <a:p>
            <a:pPr>
              <a:spcAft>
                <a:spcPts val="1200"/>
              </a:spcAft>
            </a:pPr>
            <a:r>
              <a:rPr lang="en-GB" sz="1600" dirty="0"/>
              <a:t>	There is an expectation from external stakeholders (customers, investors, NGO’s, media etc)</a:t>
            </a:r>
          </a:p>
          <a:p>
            <a:pPr>
              <a:spcAft>
                <a:spcPts val="1200"/>
              </a:spcAft>
            </a:pPr>
            <a:r>
              <a:rPr lang="en-GB" sz="1600" dirty="0"/>
              <a:t>	But also an expectation from colleagues and future employees</a:t>
            </a:r>
          </a:p>
          <a:p>
            <a:pPr>
              <a:spcAft>
                <a:spcPts val="1200"/>
              </a:spcAft>
            </a:pPr>
            <a:r>
              <a:rPr lang="en-GB" sz="1600" dirty="0"/>
              <a:t>	Highlight that PPP has helped us drive great progress, but the sustainability agenda has evolved and so must </a:t>
            </a:r>
            <a:r>
              <a:rPr lang="en-GB" sz="1600" dirty="0" err="1"/>
              <a:t>kp</a:t>
            </a:r>
            <a:endParaRPr lang="en-GB" sz="1600" dirty="0"/>
          </a:p>
          <a:p>
            <a:pPr>
              <a:spcAft>
                <a:spcPts val="1200"/>
              </a:spcAft>
            </a:pPr>
            <a:r>
              <a:rPr lang="en-GB" sz="1600" dirty="0"/>
              <a:t>	Will make us a stronger business (e.g. driving efficiency, driver safer environment, stronger supply chain, win new business)</a:t>
            </a:r>
          </a:p>
          <a:p>
            <a:pPr>
              <a:spcAft>
                <a:spcPts val="1200"/>
              </a:spcAft>
            </a:pPr>
            <a:endParaRPr lang="en-GB" sz="1600" dirty="0"/>
          </a:p>
          <a:p>
            <a:pPr marL="285750" indent="-285750">
              <a:spcAft>
                <a:spcPts val="1200"/>
              </a:spcAft>
              <a:buFontTx/>
              <a:buChar char="-"/>
            </a:pPr>
            <a:r>
              <a:rPr lang="en-GB" sz="1600" dirty="0"/>
              <a:t>Explain Investing In Better</a:t>
            </a:r>
          </a:p>
          <a:p>
            <a:pPr marL="1128461" lvl="2" indent="0">
              <a:spcAft>
                <a:spcPts val="1200"/>
              </a:spcAft>
              <a:buFontTx/>
              <a:buNone/>
            </a:pPr>
            <a:r>
              <a:rPr lang="en-GB" sz="1600" dirty="0"/>
              <a:t>What does it mean -  talk about how it’s investing our time, our focus, our energy etc.</a:t>
            </a:r>
          </a:p>
          <a:p>
            <a:pPr marL="1128461" lvl="2" indent="0">
              <a:spcAft>
                <a:spcPts val="1200"/>
              </a:spcAft>
              <a:buFontTx/>
              <a:buNone/>
            </a:pPr>
            <a:r>
              <a:rPr lang="en-GB" sz="1600" dirty="0"/>
              <a:t>Talk about the fact that it’s everyone’s responsibility</a:t>
            </a:r>
          </a:p>
          <a:p>
            <a:pPr marL="1128461" lvl="2" indent="0">
              <a:spcAft>
                <a:spcPts val="1200"/>
              </a:spcAft>
              <a:buFontTx/>
              <a:buNone/>
            </a:pPr>
            <a:r>
              <a:rPr lang="en-GB" sz="1600" dirty="0"/>
              <a:t>Talk about how we are integrating in to ‘how we run our business’ (</a:t>
            </a:r>
            <a:r>
              <a:rPr lang="en-GB" sz="1600" dirty="0" err="1"/>
              <a:t>e.g</a:t>
            </a:r>
            <a:r>
              <a:rPr lang="en-GB" sz="1600" dirty="0"/>
              <a:t> BTO, ESG Ratchet etc)</a:t>
            </a:r>
          </a:p>
        </p:txBody>
      </p:sp>
      <p:sp>
        <p:nvSpPr>
          <p:cNvPr id="4" name="Slide Number Placeholder 3"/>
          <p:cNvSpPr>
            <a:spLocks noGrp="1"/>
          </p:cNvSpPr>
          <p:nvPr>
            <p:ph type="sldNum" sz="quarter" idx="5"/>
          </p:nvPr>
        </p:nvSpPr>
        <p:spPr/>
        <p:txBody>
          <a:bodyPr/>
          <a:lstStyle/>
          <a:p>
            <a:fld id="{54D55EA2-A785-4CDC-8EFB-55D3B00D5CFE}" type="slidenum">
              <a:rPr lang="en-GB" smtClean="0"/>
              <a:t>8</a:t>
            </a:fld>
            <a:endParaRPr lang="en-GB"/>
          </a:p>
        </p:txBody>
      </p:sp>
    </p:spTree>
    <p:extLst>
      <p:ext uri="{BB962C8B-B14F-4D97-AF65-F5344CB8AC3E}">
        <p14:creationId xmlns:p14="http://schemas.microsoft.com/office/powerpoint/2010/main" val="40980085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128461" rtl="0" eaLnBrk="1" fontAlgn="auto" latinLnBrk="0" hangingPunct="1">
              <a:lnSpc>
                <a:spcPct val="100000"/>
              </a:lnSpc>
              <a:spcBef>
                <a:spcPts val="0"/>
              </a:spcBef>
              <a:spcAft>
                <a:spcPts val="1200"/>
              </a:spcAft>
              <a:buClrTx/>
              <a:buSzTx/>
              <a:buFontTx/>
              <a:buNone/>
              <a:tabLst/>
              <a:defRPr/>
            </a:pPr>
            <a:r>
              <a:rPr lang="en-GB" sz="2400" b="1" u="sng" dirty="0"/>
              <a:t>SUGGESTED TALKING POINTS</a:t>
            </a:r>
            <a:r>
              <a:rPr lang="en-GB" sz="2400" dirty="0"/>
              <a:t> </a:t>
            </a:r>
          </a:p>
          <a:p>
            <a:pPr>
              <a:spcAft>
                <a:spcPts val="1200"/>
              </a:spcAft>
            </a:pPr>
            <a:endParaRPr lang="en-GB" sz="2400" b="1" dirty="0"/>
          </a:p>
          <a:p>
            <a:pPr>
              <a:spcAft>
                <a:spcPts val="1200"/>
              </a:spcAft>
            </a:pPr>
            <a:r>
              <a:rPr lang="en-GB" sz="2400" b="1" dirty="0"/>
              <a:t>Introduce the three objectives</a:t>
            </a:r>
          </a:p>
          <a:p>
            <a:pPr>
              <a:spcAft>
                <a:spcPts val="1200"/>
              </a:spcAft>
            </a:pPr>
            <a:endParaRPr lang="en-GB" sz="2400" b="1" dirty="0"/>
          </a:p>
          <a:p>
            <a:pPr>
              <a:spcAft>
                <a:spcPts val="1200"/>
              </a:spcAft>
            </a:pPr>
            <a:r>
              <a:rPr lang="en-GB" sz="2400" b="1" dirty="0"/>
              <a:t>Close the Loop</a:t>
            </a:r>
          </a:p>
          <a:p>
            <a:pPr>
              <a:spcAft>
                <a:spcPts val="1200"/>
              </a:spcAft>
            </a:pPr>
            <a:r>
              <a:rPr lang="en-GB" sz="1600" dirty="0"/>
              <a:t>By ‘closing the loop’ we will reduce waste, and do more with less. This objective commits us to using more recycled material, closing the packaging loop and taking every opportunity to make our packaging recyclable.</a:t>
            </a:r>
          </a:p>
          <a:p>
            <a:endParaRPr lang="en-US" dirty="0"/>
          </a:p>
          <a:p>
            <a:pPr>
              <a:spcAft>
                <a:spcPts val="1200"/>
              </a:spcAft>
            </a:pPr>
            <a:r>
              <a:rPr lang="en-GB" sz="2400" b="1" dirty="0"/>
              <a:t>Work Smarter</a:t>
            </a:r>
          </a:p>
          <a:p>
            <a:pPr>
              <a:spcAft>
                <a:spcPts val="1200"/>
              </a:spcAft>
            </a:pPr>
            <a:r>
              <a:rPr lang="en-GB" sz="1600" dirty="0"/>
              <a:t>We have a responsibility to use as few resources as possible, as efficiently as possible. That’s why we are focused on using less energy, cutting carbon emissions and ending landfill.</a:t>
            </a:r>
          </a:p>
          <a:p>
            <a:endParaRPr lang="en-US" dirty="0"/>
          </a:p>
          <a:p>
            <a:pPr>
              <a:spcAft>
                <a:spcPts val="1200"/>
              </a:spcAft>
            </a:pPr>
            <a:r>
              <a:rPr lang="en-GB" sz="2400" b="1" dirty="0"/>
              <a:t>Act Responsibly</a:t>
            </a:r>
          </a:p>
          <a:p>
            <a:pPr>
              <a:spcAft>
                <a:spcPts val="1200"/>
              </a:spcAft>
            </a:pPr>
            <a:r>
              <a:rPr lang="en-GB" sz="1600" dirty="0"/>
              <a:t>Acting responsibly at all times is a cornerstone of our culture. And in the future, we will do an even better job of keeping our people engaged, while we continue to focus on safety, and on becoming a more diverse company.</a:t>
            </a:r>
          </a:p>
          <a:p>
            <a:endParaRPr lang="en-US"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D55EA2-A785-4CDC-8EFB-55D3B00D5CF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65631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5000" b="1" i="0">
                <a:solidFill>
                  <a:srgbClr val="515558"/>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7/11/2021</a:t>
            </a:fld>
            <a:endParaRPr lang="en-US" dirty="0"/>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5000" b="1" i="0">
                <a:solidFill>
                  <a:srgbClr val="515558"/>
                </a:solidFill>
                <a:latin typeface="Arial"/>
                <a:cs typeface="Arial"/>
              </a:defRPr>
            </a:lvl1pPr>
          </a:lstStyle>
          <a:p>
            <a:endParaRPr dirty="0"/>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7/11/2021</a:t>
            </a:fld>
            <a:endParaRPr lang="en-US" dirty="0"/>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Group Text Slide On-screen ">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470EBFE-85C8-5D40-9F8D-5511FCF43ED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50" y="0"/>
            <a:ext cx="16243300" cy="9144000"/>
          </a:xfrm>
          <a:prstGeom prst="rect">
            <a:avLst/>
          </a:prstGeom>
        </p:spPr>
      </p:pic>
      <p:sp>
        <p:nvSpPr>
          <p:cNvPr id="2" name="Holder 2"/>
          <p:cNvSpPr>
            <a:spLocks noGrp="1"/>
          </p:cNvSpPr>
          <p:nvPr>
            <p:ph type="title"/>
          </p:nvPr>
        </p:nvSpPr>
        <p:spPr>
          <a:xfrm>
            <a:off x="1023620" y="635659"/>
            <a:ext cx="13258800" cy="769441"/>
          </a:xfrm>
          <a:prstGeom prst="rect">
            <a:avLst/>
          </a:prstGeom>
          <a:noFill/>
        </p:spPr>
        <p:txBody>
          <a:bodyPr wrap="square" lIns="0" tIns="0" rIns="0" bIns="0" anchor="t" anchorCtr="0">
            <a:noAutofit/>
          </a:bodyPr>
          <a:lstStyle>
            <a:lvl1pPr>
              <a:defRPr sz="3600" b="1" i="0">
                <a:solidFill>
                  <a:schemeClr val="tx1"/>
                </a:solidFill>
                <a:latin typeface="Arial"/>
                <a:cs typeface="Arial"/>
              </a:defRPr>
            </a:lvl1pPr>
          </a:lstStyle>
          <a:p>
            <a:endParaRPr dirty="0"/>
          </a:p>
        </p:txBody>
      </p:sp>
      <p:sp>
        <p:nvSpPr>
          <p:cNvPr id="3" name="Holder 3"/>
          <p:cNvSpPr>
            <a:spLocks noGrp="1"/>
          </p:cNvSpPr>
          <p:nvPr>
            <p:ph type="body" idx="1"/>
          </p:nvPr>
        </p:nvSpPr>
        <p:spPr>
          <a:xfrm>
            <a:off x="1023620" y="2361404"/>
            <a:ext cx="13258800" cy="4648996"/>
          </a:xfrm>
          <a:prstGeom prst="rect">
            <a:avLst/>
          </a:prstGeom>
        </p:spPr>
        <p:txBody>
          <a:bodyPr wrap="square" lIns="0" tIns="0" rIns="0" bIns="0" anchor="t" anchorCtr="0">
            <a:noAutofit/>
          </a:bodyPr>
          <a:lstStyle>
            <a:lvl1pPr>
              <a:defRPr sz="1400" b="0" i="0">
                <a:solidFill>
                  <a:schemeClr val="tx1"/>
                </a:solidFill>
              </a:defRPr>
            </a:lvl1pPr>
          </a:lstStyle>
          <a:p>
            <a:endParaRPr dirty="0"/>
          </a:p>
        </p:txBody>
      </p:sp>
      <p:pic>
        <p:nvPicPr>
          <p:cNvPr id="6" name="Picture 5">
            <a:extLst>
              <a:ext uri="{FF2B5EF4-FFF2-40B4-BE49-F238E27FC236}">
                <a16:creationId xmlns:a16="http://schemas.microsoft.com/office/drawing/2014/main" id="{ADBAA4B2-CD02-584F-A47F-D45B6AC92DE4}"/>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4209121" y="666501"/>
            <a:ext cx="1137559" cy="1137559"/>
          </a:xfrm>
          <a:prstGeom prst="rect">
            <a:avLst/>
          </a:prstGeom>
        </p:spPr>
      </p:pic>
    </p:spTree>
    <p:extLst>
      <p:ext uri="{BB962C8B-B14F-4D97-AF65-F5344CB8AC3E}">
        <p14:creationId xmlns:p14="http://schemas.microsoft.com/office/powerpoint/2010/main" val="4246856926"/>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Mixed Images">
    <p:spTree>
      <p:nvGrpSpPr>
        <p:cNvPr id="1" name=""/>
        <p:cNvGrpSpPr/>
        <p:nvPr/>
      </p:nvGrpSpPr>
      <p:grpSpPr>
        <a:xfrm>
          <a:off x="0" y="0"/>
          <a:ext cx="0" cy="0"/>
          <a:chOff x="0" y="0"/>
          <a:chExt cx="0" cy="0"/>
        </a:xfrm>
      </p:grpSpPr>
      <p:pic>
        <p:nvPicPr>
          <p:cNvPr id="28" name="Picture 27" descr="A picture containing text&#10;&#10;Description automatically generated">
            <a:extLst>
              <a:ext uri="{FF2B5EF4-FFF2-40B4-BE49-F238E27FC236}">
                <a16:creationId xmlns:a16="http://schemas.microsoft.com/office/drawing/2014/main" id="{D988CB0A-EF06-4A20-96F7-E7E56404028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12" y="-11151"/>
            <a:ext cx="16275824" cy="9155151"/>
          </a:xfrm>
          <a:prstGeom prst="rect">
            <a:avLst/>
          </a:prstGeom>
        </p:spPr>
      </p:pic>
      <p:sp>
        <p:nvSpPr>
          <p:cNvPr id="2" name="Title 1">
            <a:extLst>
              <a:ext uri="{FF2B5EF4-FFF2-40B4-BE49-F238E27FC236}">
                <a16:creationId xmlns:a16="http://schemas.microsoft.com/office/drawing/2014/main" id="{CEFD41EB-A277-415D-9858-618307048186}"/>
              </a:ext>
            </a:extLst>
          </p:cNvPr>
          <p:cNvSpPr>
            <a:spLocks noGrp="1"/>
          </p:cNvSpPr>
          <p:nvPr>
            <p:ph type="title"/>
          </p:nvPr>
        </p:nvSpPr>
        <p:spPr>
          <a:xfrm>
            <a:off x="1003301" y="2653138"/>
            <a:ext cx="8699499" cy="1477328"/>
          </a:xfrm>
        </p:spPr>
        <p:txBody>
          <a:bodyPr wrap="square">
            <a:spAutoFit/>
          </a:bodyPr>
          <a:lstStyle>
            <a:lvl1pPr>
              <a:defRPr sz="5000"/>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A196D868-ED2C-4F01-A960-73FC63E1E96A}"/>
              </a:ext>
            </a:extLst>
          </p:cNvPr>
          <p:cNvSpPr>
            <a:spLocks noGrp="1"/>
          </p:cNvSpPr>
          <p:nvPr>
            <p:ph idx="1"/>
          </p:nvPr>
        </p:nvSpPr>
        <p:spPr>
          <a:xfrm>
            <a:off x="1003301" y="4870030"/>
            <a:ext cx="8089899" cy="511422"/>
          </a:xfrm>
        </p:spPr>
        <p:txBody>
          <a:bodyPr vert="horz" wrap="square" lIns="0" tIns="12700" rIns="0" bIns="0" rtlCol="0">
            <a:spAutoFit/>
          </a:bodyPr>
          <a:lstStyle>
            <a:lvl1pPr marL="0" indent="0">
              <a:buNone/>
              <a:defRPr lang="en-US" sz="3600" b="1" dirty="0"/>
            </a:lvl1pPr>
          </a:lstStyle>
          <a:p>
            <a:pPr marL="0" lvl="0" defTabSz="1128461">
              <a:spcAft>
                <a:spcPts val="1200"/>
              </a:spcAft>
            </a:pPr>
            <a:r>
              <a:rPr lang="en-US" dirty="0"/>
              <a:t>Click to edit Master text styles</a:t>
            </a:r>
          </a:p>
        </p:txBody>
      </p:sp>
      <p:sp>
        <p:nvSpPr>
          <p:cNvPr id="6" name="Slide Number Placeholder 5">
            <a:extLst>
              <a:ext uri="{FF2B5EF4-FFF2-40B4-BE49-F238E27FC236}">
                <a16:creationId xmlns:a16="http://schemas.microsoft.com/office/drawing/2014/main" id="{F943D4CF-D6E6-4AC6-8C49-48B2A58164E1}"/>
              </a:ext>
            </a:extLst>
          </p:cNvPr>
          <p:cNvSpPr>
            <a:spLocks noGrp="1"/>
          </p:cNvSpPr>
          <p:nvPr>
            <p:ph type="sldNum" sz="quarter" idx="12"/>
          </p:nvPr>
        </p:nvSpPr>
        <p:spPr>
          <a:xfrm>
            <a:off x="11599862" y="8534400"/>
            <a:ext cx="3657600" cy="368304"/>
          </a:xfrm>
          <a:prstGeom prst="rect">
            <a:avLst/>
          </a:prstGeom>
        </p:spPr>
        <p:txBody>
          <a:bodyPr/>
          <a:lstStyle>
            <a:lvl1pPr>
              <a:defRPr>
                <a:solidFill>
                  <a:schemeClr val="bg1"/>
                </a:solidFill>
              </a:defRPr>
            </a:lvl1pPr>
          </a:lstStyle>
          <a:p>
            <a:fld id="{BE54C861-E63D-40CC-BCDC-75B550EBAE81}" type="slidenum">
              <a:rPr lang="en-GB" smtClean="0"/>
              <a:pPr/>
              <a:t>‹#›</a:t>
            </a:fld>
            <a:endParaRPr lang="en-GB"/>
          </a:p>
        </p:txBody>
      </p:sp>
      <p:sp>
        <p:nvSpPr>
          <p:cNvPr id="24" name="Freeform: Shape 23">
            <a:extLst>
              <a:ext uri="{FF2B5EF4-FFF2-40B4-BE49-F238E27FC236}">
                <a16:creationId xmlns:a16="http://schemas.microsoft.com/office/drawing/2014/main" id="{8FF60C08-EA52-4FC5-A259-265E69DE3D1E}"/>
              </a:ext>
            </a:extLst>
          </p:cNvPr>
          <p:cNvSpPr/>
          <p:nvPr userDrawn="1"/>
        </p:nvSpPr>
        <p:spPr>
          <a:xfrm>
            <a:off x="0" y="6794505"/>
            <a:ext cx="3776987" cy="2349495"/>
          </a:xfrm>
          <a:custGeom>
            <a:avLst/>
            <a:gdLst>
              <a:gd name="connsiteX0" fmla="*/ 0 w 3581022"/>
              <a:gd name="connsiteY0" fmla="*/ 0 h 46113689"/>
              <a:gd name="connsiteX1" fmla="*/ 522724 w 3581022"/>
              <a:gd name="connsiteY1" fmla="*/ 275800 h 46113689"/>
              <a:gd name="connsiteX2" fmla="*/ 3171250 w 3581022"/>
              <a:gd name="connsiteY2" fmla="*/ 1928733 h 46113689"/>
              <a:gd name="connsiteX3" fmla="*/ 3581022 w 3581022"/>
              <a:gd name="connsiteY3" fmla="*/ 2227594 h 46113689"/>
              <a:gd name="connsiteX4" fmla="*/ 12366 w 3581022"/>
              <a:gd name="connsiteY4" fmla="*/ 2227594 h 46113689"/>
              <a:gd name="connsiteX5" fmla="*/ 12366 w 3581022"/>
              <a:gd name="connsiteY5" fmla="*/ 46107165 h 46113689"/>
              <a:gd name="connsiteX6" fmla="*/ 0 w 3581022"/>
              <a:gd name="connsiteY6" fmla="*/ 46113689 h 46113689"/>
              <a:gd name="connsiteX7" fmla="*/ 0 w 3581022"/>
              <a:gd name="connsiteY7" fmla="*/ 0 h 46113689"/>
              <a:gd name="connsiteX0" fmla="*/ 0 w 3581022"/>
              <a:gd name="connsiteY0" fmla="*/ 0 h 46107165"/>
              <a:gd name="connsiteX1" fmla="*/ 522724 w 3581022"/>
              <a:gd name="connsiteY1" fmla="*/ 275800 h 46107165"/>
              <a:gd name="connsiteX2" fmla="*/ 3171250 w 3581022"/>
              <a:gd name="connsiteY2" fmla="*/ 1928733 h 46107165"/>
              <a:gd name="connsiteX3" fmla="*/ 3581022 w 3581022"/>
              <a:gd name="connsiteY3" fmla="*/ 2227594 h 46107165"/>
              <a:gd name="connsiteX4" fmla="*/ 12366 w 3581022"/>
              <a:gd name="connsiteY4" fmla="*/ 2227594 h 46107165"/>
              <a:gd name="connsiteX5" fmla="*/ 12366 w 3581022"/>
              <a:gd name="connsiteY5" fmla="*/ 46107165 h 46107165"/>
              <a:gd name="connsiteX6" fmla="*/ 0 w 3581022"/>
              <a:gd name="connsiteY6" fmla="*/ 0 h 46107165"/>
              <a:gd name="connsiteX0" fmla="*/ 0 w 3581022"/>
              <a:gd name="connsiteY0" fmla="*/ 0 h 2227594"/>
              <a:gd name="connsiteX1" fmla="*/ 522724 w 3581022"/>
              <a:gd name="connsiteY1" fmla="*/ 275800 h 2227594"/>
              <a:gd name="connsiteX2" fmla="*/ 3171250 w 3581022"/>
              <a:gd name="connsiteY2" fmla="*/ 1928733 h 2227594"/>
              <a:gd name="connsiteX3" fmla="*/ 3581022 w 3581022"/>
              <a:gd name="connsiteY3" fmla="*/ 2227594 h 2227594"/>
              <a:gd name="connsiteX4" fmla="*/ 12366 w 3581022"/>
              <a:gd name="connsiteY4" fmla="*/ 2227594 h 2227594"/>
              <a:gd name="connsiteX5" fmla="*/ 0 w 3581022"/>
              <a:gd name="connsiteY5" fmla="*/ 0 h 2227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81022" h="2227594">
                <a:moveTo>
                  <a:pt x="0" y="0"/>
                </a:moveTo>
                <a:lnTo>
                  <a:pt x="522724" y="275800"/>
                </a:lnTo>
                <a:cubicBezTo>
                  <a:pt x="1440472" y="774350"/>
                  <a:pt x="2324726" y="1326741"/>
                  <a:pt x="3171250" y="1928733"/>
                </a:cubicBezTo>
                <a:lnTo>
                  <a:pt x="3581022" y="2227594"/>
                </a:lnTo>
                <a:lnTo>
                  <a:pt x="12366" y="2227594"/>
                </a:lnTo>
                <a:lnTo>
                  <a:pt x="0" y="0"/>
                </a:lnTo>
                <a:close/>
              </a:path>
            </a:pathLst>
          </a:custGeom>
          <a:solidFill>
            <a:srgbClr val="CC003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Tree>
    <p:extLst>
      <p:ext uri="{BB962C8B-B14F-4D97-AF65-F5344CB8AC3E}">
        <p14:creationId xmlns:p14="http://schemas.microsoft.com/office/powerpoint/2010/main" val="16861277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Group Text Slide (No Background) On-screen ">
    <p:spTree>
      <p:nvGrpSpPr>
        <p:cNvPr id="1" name=""/>
        <p:cNvGrpSpPr/>
        <p:nvPr/>
      </p:nvGrpSpPr>
      <p:grpSpPr>
        <a:xfrm>
          <a:off x="0" y="0"/>
          <a:ext cx="0" cy="0"/>
          <a:chOff x="0" y="0"/>
          <a:chExt cx="0" cy="0"/>
        </a:xfrm>
      </p:grpSpPr>
      <p:sp>
        <p:nvSpPr>
          <p:cNvPr id="2" name="Holder 2"/>
          <p:cNvSpPr>
            <a:spLocks noGrp="1"/>
          </p:cNvSpPr>
          <p:nvPr>
            <p:ph type="title"/>
          </p:nvPr>
        </p:nvSpPr>
        <p:spPr>
          <a:xfrm>
            <a:off x="1023620" y="635662"/>
            <a:ext cx="13258800" cy="769441"/>
          </a:xfrm>
          <a:prstGeom prst="rect">
            <a:avLst/>
          </a:prstGeom>
          <a:noFill/>
        </p:spPr>
        <p:txBody>
          <a:bodyPr wrap="square" lIns="0" tIns="0" rIns="0" bIns="0" anchor="t" anchorCtr="0">
            <a:noAutofit/>
          </a:bodyPr>
          <a:lstStyle>
            <a:lvl1pPr>
              <a:defRPr sz="3600" b="1" i="0">
                <a:solidFill>
                  <a:schemeClr val="tx1"/>
                </a:solidFill>
                <a:latin typeface="Arial"/>
                <a:cs typeface="Arial"/>
              </a:defRPr>
            </a:lvl1pPr>
          </a:lstStyle>
          <a:p>
            <a:endParaRPr lang="en-US" noProof="0"/>
          </a:p>
        </p:txBody>
      </p:sp>
      <p:sp>
        <p:nvSpPr>
          <p:cNvPr id="3" name="Holder 3"/>
          <p:cNvSpPr>
            <a:spLocks noGrp="1"/>
          </p:cNvSpPr>
          <p:nvPr>
            <p:ph type="body" idx="1"/>
          </p:nvPr>
        </p:nvSpPr>
        <p:spPr>
          <a:xfrm>
            <a:off x="1023620" y="2361406"/>
            <a:ext cx="13258800" cy="4648996"/>
          </a:xfrm>
          <a:prstGeom prst="rect">
            <a:avLst/>
          </a:prstGeom>
        </p:spPr>
        <p:txBody>
          <a:bodyPr wrap="square" lIns="0" tIns="0" rIns="0" bIns="0" anchor="t" anchorCtr="0">
            <a:noAutofit/>
          </a:bodyPr>
          <a:lstStyle>
            <a:lvl1pPr>
              <a:defRPr sz="1400" b="0" i="0">
                <a:solidFill>
                  <a:schemeClr val="tx1"/>
                </a:solidFill>
              </a:defRPr>
            </a:lvl1pPr>
          </a:lstStyle>
          <a:p>
            <a:endParaRPr lang="en-US" noProof="0"/>
          </a:p>
        </p:txBody>
      </p:sp>
      <p:pic>
        <p:nvPicPr>
          <p:cNvPr id="6" name="Picture 5">
            <a:extLst>
              <a:ext uri="{FF2B5EF4-FFF2-40B4-BE49-F238E27FC236}">
                <a16:creationId xmlns:a16="http://schemas.microsoft.com/office/drawing/2014/main" id="{ADBAA4B2-CD02-584F-A47F-D45B6AC92DE4}"/>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4220373" y="451603"/>
            <a:ext cx="1137559" cy="1137559"/>
          </a:xfrm>
          <a:prstGeom prst="rect">
            <a:avLst/>
          </a:prstGeom>
        </p:spPr>
      </p:pic>
    </p:spTree>
    <p:extLst>
      <p:ext uri="{BB962C8B-B14F-4D97-AF65-F5344CB8AC3E}">
        <p14:creationId xmlns:p14="http://schemas.microsoft.com/office/powerpoint/2010/main" val="3597679630"/>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2.xml"/><Relationship Id="rId1" Type="http://schemas.openxmlformats.org/officeDocument/2006/relationships/slideLayout" Target="../slideLayouts/slideLayout4.xml"/></Relationships>
</file>

<file path=ppt/slideMasters/_rels/slideMaster3.xml.rels><?xml version="1.0" encoding="UTF-8" standalone="yes"?>
<Relationships xmlns="http://schemas.openxmlformats.org/package/2006/relationships"><Relationship Id="rId3" Type="http://schemas.openxmlformats.org/officeDocument/2006/relationships/tags" Target="../tags/tag1.xml"/><Relationship Id="rId2" Type="http://schemas.openxmlformats.org/officeDocument/2006/relationships/theme" Target="../theme/theme3.xml"/><Relationship Id="rId1" Type="http://schemas.openxmlformats.org/officeDocument/2006/relationships/slideLayout" Target="../slideLayouts/slideLayout5.xml"/><Relationship Id="rId5" Type="http://schemas.openxmlformats.org/officeDocument/2006/relationships/image" Target="../media/image5.emf"/><Relationship Id="rId4" Type="http://schemas.openxmlformats.org/officeDocument/2006/relationships/oleObject" Target="../embeddings/oleObject1.bin"/></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003301" y="830598"/>
            <a:ext cx="14249397" cy="787400"/>
          </a:xfrm>
          <a:prstGeom prst="rect">
            <a:avLst/>
          </a:prstGeom>
        </p:spPr>
        <p:txBody>
          <a:bodyPr wrap="square" lIns="0" tIns="0" rIns="0" bIns="0">
            <a:spAutoFit/>
          </a:bodyPr>
          <a:lstStyle>
            <a:lvl1pPr>
              <a:defRPr sz="5000" b="1" i="0">
                <a:solidFill>
                  <a:srgbClr val="515558"/>
                </a:solidFill>
                <a:latin typeface="Arial"/>
                <a:cs typeface="Arial"/>
              </a:defRPr>
            </a:lvl1pPr>
          </a:lstStyle>
          <a:p>
            <a:endParaRPr/>
          </a:p>
        </p:txBody>
      </p:sp>
      <p:sp>
        <p:nvSpPr>
          <p:cNvPr id="3" name="Holder 3"/>
          <p:cNvSpPr>
            <a:spLocks noGrp="1"/>
          </p:cNvSpPr>
          <p:nvPr>
            <p:ph type="body" idx="1"/>
          </p:nvPr>
        </p:nvSpPr>
        <p:spPr>
          <a:xfrm>
            <a:off x="812800" y="2103120"/>
            <a:ext cx="14630400" cy="603504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5527040" y="8503920"/>
            <a:ext cx="5201920" cy="457200"/>
          </a:xfrm>
          <a:prstGeom prst="rect">
            <a:avLst/>
          </a:prstGeom>
        </p:spPr>
        <p:txBody>
          <a:bodyPr wrap="square" lIns="0" tIns="0" rIns="0" bIns="0">
            <a:spAutoFit/>
          </a:bodyPr>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a:xfrm>
            <a:off x="812800" y="8503920"/>
            <a:ext cx="3738880" cy="4572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7/11/2021</a:t>
            </a:fld>
            <a:endParaRPr lang="en-US" dirty="0"/>
          </a:p>
        </p:txBody>
      </p:sp>
      <p:sp>
        <p:nvSpPr>
          <p:cNvPr id="6" name="Holder 6"/>
          <p:cNvSpPr>
            <a:spLocks noGrp="1"/>
          </p:cNvSpPr>
          <p:nvPr>
            <p:ph type="sldNum" sz="quarter" idx="7"/>
          </p:nvPr>
        </p:nvSpPr>
        <p:spPr>
          <a:xfrm>
            <a:off x="11704320" y="8503920"/>
            <a:ext cx="3738880" cy="4572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dirty="0"/>
          </a:p>
        </p:txBody>
      </p:sp>
    </p:spTree>
  </p:cSld>
  <p:clrMap bg1="lt1" tx1="dk1" bg2="lt2" tx2="dk2" accent1="accent1" accent2="accent2" accent3="accent3" accent4="accent4" accent5="accent5" accent6="accent6" hlink="hlink" folHlink="folHlink"/>
  <p:sldLayoutIdLst>
    <p:sldLayoutId id="2147483662" r:id="rId1"/>
    <p:sldLayoutId id="2147483664" r:id="rId2"/>
    <p:sldLayoutId id="2147483669" r:id="rId3"/>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B2713D9-7479-491B-93C1-406151104220}"/>
              </a:ext>
            </a:extLst>
          </p:cNvPr>
          <p:cNvSpPr>
            <a:spLocks noGrp="1"/>
          </p:cNvSpPr>
          <p:nvPr>
            <p:ph type="title"/>
          </p:nvPr>
        </p:nvSpPr>
        <p:spPr>
          <a:xfrm>
            <a:off x="1003301" y="830597"/>
            <a:ext cx="12420599" cy="769441"/>
          </a:xfrm>
          <a:prstGeom prst="rect">
            <a:avLst/>
          </a:prstGeom>
        </p:spPr>
        <p:txBody>
          <a:bodyPr lIns="0"/>
          <a:lstStyle/>
          <a:p>
            <a:pPr marL="0" lvl="0"/>
            <a:r>
              <a:rPr lang="en-US" dirty="0"/>
              <a:t>Click to edit Master title style</a:t>
            </a:r>
            <a:endParaRPr lang="en-GB" dirty="0"/>
          </a:p>
        </p:txBody>
      </p:sp>
      <p:sp>
        <p:nvSpPr>
          <p:cNvPr id="3" name="Text Placeholder 2">
            <a:extLst>
              <a:ext uri="{FF2B5EF4-FFF2-40B4-BE49-F238E27FC236}">
                <a16:creationId xmlns:a16="http://schemas.microsoft.com/office/drawing/2014/main" id="{575705C2-A9E8-4C6C-B911-142FDCB32BF1}"/>
              </a:ext>
            </a:extLst>
          </p:cNvPr>
          <p:cNvSpPr>
            <a:spLocks noGrp="1"/>
          </p:cNvSpPr>
          <p:nvPr>
            <p:ph type="body" idx="1"/>
          </p:nvPr>
        </p:nvSpPr>
        <p:spPr>
          <a:xfrm>
            <a:off x="1003301" y="2434166"/>
            <a:ext cx="14254161" cy="580178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9" name="Picture 8" descr="Logo, company name&#10;&#10;Description automatically generated">
            <a:extLst>
              <a:ext uri="{FF2B5EF4-FFF2-40B4-BE49-F238E27FC236}">
                <a16:creationId xmlns:a16="http://schemas.microsoft.com/office/drawing/2014/main" id="{D71D3393-F5F6-2C4C-A6AA-15A5442BEBC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209485" y="653142"/>
            <a:ext cx="1143292" cy="1143292"/>
          </a:xfrm>
          <a:prstGeom prst="rect">
            <a:avLst/>
          </a:prstGeom>
        </p:spPr>
      </p:pic>
    </p:spTree>
    <p:extLst>
      <p:ext uri="{BB962C8B-B14F-4D97-AF65-F5344CB8AC3E}">
        <p14:creationId xmlns:p14="http://schemas.microsoft.com/office/powerpoint/2010/main" val="910031973"/>
      </p:ext>
    </p:extLst>
  </p:cSld>
  <p:clrMap bg1="lt1" tx1="dk1" bg2="lt2" tx2="dk2" accent1="accent1" accent2="accent2" accent3="accent3" accent4="accent4" accent5="accent5" accent6="accent6" hlink="hlink" folHlink="folHlink"/>
  <p:sldLayoutIdLst>
    <p:sldLayoutId id="2147483650" r:id="rId1"/>
  </p:sldLayoutIdLst>
  <p:txStyles>
    <p:titleStyle>
      <a:lvl1pPr algn="l" defTabSz="914400" rtl="0" eaLnBrk="1" latinLnBrk="0" hangingPunct="1">
        <a:lnSpc>
          <a:spcPct val="90000"/>
        </a:lnSpc>
        <a:spcBef>
          <a:spcPct val="0"/>
        </a:spcBef>
        <a:buNone/>
        <a:defRPr lang="en-GB" sz="5000" b="1" kern="1200" dirty="0">
          <a:gradFill>
            <a:gsLst>
              <a:gs pos="25000">
                <a:srgbClr val="CC0033"/>
              </a:gs>
              <a:gs pos="75000">
                <a:srgbClr val="0066CC"/>
              </a:gs>
            </a:gsLst>
            <a:lin ang="2700000" scaled="0"/>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3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3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3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629" userDrawn="1">
          <p15:clr>
            <a:srgbClr val="F26B43"/>
          </p15:clr>
        </p15:guide>
        <p15:guide id="2" pos="9611"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B6FE1522-78C9-4DD3-8F2D-BFB967CAFA81}"/>
              </a:ext>
            </a:extLst>
          </p:cNvPr>
          <p:cNvGraphicFramePr>
            <a:graphicFrameLocks noChangeAspect="1"/>
          </p:cNvGraphicFramePr>
          <p:nvPr userDrawn="1">
            <p:custDataLst>
              <p:tags r:id="rId3"/>
            </p:custDataLst>
          </p:nvPr>
        </p:nvGraphicFramePr>
        <p:xfrm>
          <a:off x="1590" y="1590"/>
          <a:ext cx="1588" cy="1588"/>
        </p:xfrm>
        <a:graphic>
          <a:graphicData uri="http://schemas.openxmlformats.org/presentationml/2006/ole">
            <mc:AlternateContent xmlns:mc="http://schemas.openxmlformats.org/markup-compatibility/2006">
              <mc:Choice xmlns:v="urn:schemas-microsoft-com:vml" Requires="v">
                <p:oleObj name="think-cell Slide" r:id="rId4" imgW="359" imgH="358" progId="TCLayout.ActiveDocument.1">
                  <p:embed/>
                </p:oleObj>
              </mc:Choice>
              <mc:Fallback>
                <p:oleObj name="think-cell Slide" r:id="rId4" imgW="359" imgH="358" progId="TCLayout.ActiveDocument.1">
                  <p:embed/>
                  <p:pic>
                    <p:nvPicPr>
                      <p:cNvPr id="4" name="Object 3" hidden="1">
                        <a:extLst>
                          <a:ext uri="{FF2B5EF4-FFF2-40B4-BE49-F238E27FC236}">
                            <a16:creationId xmlns:a16="http://schemas.microsoft.com/office/drawing/2014/main" id="{B6FE1522-78C9-4DD3-8F2D-BFB967CAFA81}"/>
                          </a:ext>
                        </a:extLst>
                      </p:cNvPr>
                      <p:cNvPicPr/>
                      <p:nvPr/>
                    </p:nvPicPr>
                    <p:blipFill>
                      <a:blip r:embed="rId5"/>
                      <a:stretch>
                        <a:fillRect/>
                      </a:stretch>
                    </p:blipFill>
                    <p:spPr>
                      <a:xfrm>
                        <a:off x="1590" y="1590"/>
                        <a:ext cx="1588" cy="1588"/>
                      </a:xfrm>
                      <a:prstGeom prst="rect">
                        <a:avLst/>
                      </a:prstGeom>
                    </p:spPr>
                  </p:pic>
                </p:oleObj>
              </mc:Fallback>
            </mc:AlternateContent>
          </a:graphicData>
        </a:graphic>
      </p:graphicFrame>
      <p:sp>
        <p:nvSpPr>
          <p:cNvPr id="3" name="Holder 3"/>
          <p:cNvSpPr>
            <a:spLocks noGrp="1"/>
          </p:cNvSpPr>
          <p:nvPr>
            <p:ph type="body" idx="1"/>
          </p:nvPr>
        </p:nvSpPr>
        <p:spPr>
          <a:xfrm>
            <a:off x="1003300" y="2369843"/>
            <a:ext cx="14249400" cy="5478759"/>
          </a:xfrm>
          <a:prstGeom prst="rect">
            <a:avLst/>
          </a:prstGeom>
        </p:spPr>
        <p:txBody>
          <a:bodyPr wrap="square" lIns="0" tIns="0" rIns="0" bIns="0">
            <a:noAutofit/>
          </a:bodyPr>
          <a:lstStyle>
            <a:lvl1pPr>
              <a:defRPr b="0" i="0">
                <a:solidFill>
                  <a:schemeClr val="tx1"/>
                </a:solidFill>
              </a:defRPr>
            </a:lvl1pPr>
          </a:lstStyle>
          <a:p>
            <a:r>
              <a:rPr lang="en-GB" dirty="0"/>
              <a:t>Click here to edit master copy style</a:t>
            </a:r>
          </a:p>
          <a:p>
            <a:endParaRPr lang="en-GB" dirty="0"/>
          </a:p>
        </p:txBody>
      </p:sp>
      <p:sp>
        <p:nvSpPr>
          <p:cNvPr id="10" name="Title Placeholder 9">
            <a:extLst>
              <a:ext uri="{FF2B5EF4-FFF2-40B4-BE49-F238E27FC236}">
                <a16:creationId xmlns:a16="http://schemas.microsoft.com/office/drawing/2014/main" id="{3E1DCB83-AEAB-1A42-821C-143414FC34F8}"/>
              </a:ext>
            </a:extLst>
          </p:cNvPr>
          <p:cNvSpPr>
            <a:spLocks noGrp="1"/>
          </p:cNvSpPr>
          <p:nvPr>
            <p:ph type="title"/>
          </p:nvPr>
        </p:nvSpPr>
        <p:spPr>
          <a:xfrm>
            <a:off x="1117600" y="487366"/>
            <a:ext cx="14020800" cy="1766887"/>
          </a:xfrm>
          <a:prstGeom prst="rect">
            <a:avLst/>
          </a:prstGeom>
        </p:spPr>
        <p:txBody>
          <a:bodyPr vert="horz" lIns="91440" tIns="45720" rIns="91440" bIns="45720" rtlCol="0" anchor="ctr">
            <a:normAutofit/>
          </a:bodyPr>
          <a:lstStyle/>
          <a:p>
            <a:r>
              <a:rPr lang="en-GB"/>
              <a:t>Click to edit Master title style</a:t>
            </a:r>
          </a:p>
        </p:txBody>
      </p:sp>
    </p:spTree>
    <p:extLst>
      <p:ext uri="{BB962C8B-B14F-4D97-AF65-F5344CB8AC3E}">
        <p14:creationId xmlns:p14="http://schemas.microsoft.com/office/powerpoint/2010/main" val="1007485065"/>
      </p:ext>
    </p:extLst>
  </p:cSld>
  <p:clrMap bg1="lt1" tx1="dk1" bg2="lt2" tx2="dk2" accent1="accent1" accent2="accent2" accent3="accent3" accent4="accent4" accent5="accent5" accent6="accent6" hlink="hlink" folHlink="folHlink"/>
  <p:sldLayoutIdLst>
    <p:sldLayoutId id="2147483668" r:id="rId1"/>
  </p:sldLayoutIdLst>
  <p:hf hdr="0" dt="0"/>
  <p:txStyles>
    <p:titleStyle>
      <a:lvl1pPr>
        <a:defRPr sz="2700" b="1">
          <a:solidFill>
            <a:schemeClr val="tx1"/>
          </a:solidFill>
          <a:effectLst/>
          <a:latin typeface="Arial" panose="020B0604020202020204" pitchFamily="34" charset="0"/>
          <a:ea typeface="+mj-ea"/>
          <a:cs typeface="Arial" panose="020B0604020202020204" pitchFamily="34" charset="0"/>
        </a:defRPr>
      </a:lvl1pPr>
    </p:titleStyle>
    <p:bodyStyle>
      <a:lvl1pPr marL="0" indent="0">
        <a:buFont typeface="Arial" panose="020B0604020202020204" pitchFamily="34" charset="0"/>
        <a:buNone/>
        <a:defRPr sz="1500">
          <a:solidFill>
            <a:schemeClr val="tx1"/>
          </a:solidFill>
          <a:latin typeface="Arial" panose="020B0604020202020204" pitchFamily="34" charset="0"/>
          <a:ea typeface="+mn-ea"/>
          <a:cs typeface="Arial" panose="020B0604020202020204" pitchFamily="34" charset="0"/>
        </a:defRPr>
      </a:lvl1pPr>
      <a:lvl2pPr marL="342892">
        <a:defRPr>
          <a:latin typeface="+mn-lt"/>
          <a:ea typeface="+mn-ea"/>
          <a:cs typeface="+mn-cs"/>
        </a:defRPr>
      </a:lvl2pPr>
      <a:lvl3pPr marL="685783">
        <a:defRPr>
          <a:latin typeface="+mn-lt"/>
          <a:ea typeface="+mn-ea"/>
          <a:cs typeface="+mn-cs"/>
        </a:defRPr>
      </a:lvl3pPr>
      <a:lvl4pPr marL="1028675">
        <a:defRPr>
          <a:latin typeface="+mn-lt"/>
          <a:ea typeface="+mn-ea"/>
          <a:cs typeface="+mn-cs"/>
        </a:defRPr>
      </a:lvl4pPr>
      <a:lvl5pPr marL="1371566">
        <a:defRPr>
          <a:latin typeface="+mn-lt"/>
          <a:ea typeface="+mn-ea"/>
          <a:cs typeface="+mn-cs"/>
        </a:defRPr>
      </a:lvl5pPr>
      <a:lvl6pPr marL="1714457">
        <a:defRPr>
          <a:latin typeface="+mn-lt"/>
          <a:ea typeface="+mn-ea"/>
          <a:cs typeface="+mn-cs"/>
        </a:defRPr>
      </a:lvl6pPr>
      <a:lvl7pPr marL="2057348">
        <a:defRPr>
          <a:latin typeface="+mn-lt"/>
          <a:ea typeface="+mn-ea"/>
          <a:cs typeface="+mn-cs"/>
        </a:defRPr>
      </a:lvl7pPr>
      <a:lvl8pPr marL="2400240">
        <a:defRPr>
          <a:latin typeface="+mn-lt"/>
          <a:ea typeface="+mn-ea"/>
          <a:cs typeface="+mn-cs"/>
        </a:defRPr>
      </a:lvl8pPr>
      <a:lvl9pPr marL="2743132">
        <a:defRPr>
          <a:latin typeface="+mn-lt"/>
          <a:ea typeface="+mn-ea"/>
          <a:cs typeface="+mn-cs"/>
        </a:defRPr>
      </a:lvl9pPr>
    </p:bodyStyle>
    <p:otherStyle>
      <a:lvl1pPr marL="0">
        <a:defRPr>
          <a:latin typeface="+mn-lt"/>
          <a:ea typeface="+mn-ea"/>
          <a:cs typeface="+mn-cs"/>
        </a:defRPr>
      </a:lvl1pPr>
      <a:lvl2pPr marL="342892">
        <a:defRPr>
          <a:latin typeface="+mn-lt"/>
          <a:ea typeface="+mn-ea"/>
          <a:cs typeface="+mn-cs"/>
        </a:defRPr>
      </a:lvl2pPr>
      <a:lvl3pPr marL="685783">
        <a:defRPr>
          <a:latin typeface="+mn-lt"/>
          <a:ea typeface="+mn-ea"/>
          <a:cs typeface="+mn-cs"/>
        </a:defRPr>
      </a:lvl3pPr>
      <a:lvl4pPr marL="1028675">
        <a:defRPr>
          <a:latin typeface="+mn-lt"/>
          <a:ea typeface="+mn-ea"/>
          <a:cs typeface="+mn-cs"/>
        </a:defRPr>
      </a:lvl4pPr>
      <a:lvl5pPr marL="1371566">
        <a:defRPr>
          <a:latin typeface="+mn-lt"/>
          <a:ea typeface="+mn-ea"/>
          <a:cs typeface="+mn-cs"/>
        </a:defRPr>
      </a:lvl5pPr>
      <a:lvl6pPr marL="1714457">
        <a:defRPr>
          <a:latin typeface="+mn-lt"/>
          <a:ea typeface="+mn-ea"/>
          <a:cs typeface="+mn-cs"/>
        </a:defRPr>
      </a:lvl6pPr>
      <a:lvl7pPr marL="2057348">
        <a:defRPr>
          <a:latin typeface="+mn-lt"/>
          <a:ea typeface="+mn-ea"/>
          <a:cs typeface="+mn-cs"/>
        </a:defRPr>
      </a:lvl7pPr>
      <a:lvl8pPr marL="2400240">
        <a:defRPr>
          <a:latin typeface="+mn-lt"/>
          <a:ea typeface="+mn-ea"/>
          <a:cs typeface="+mn-cs"/>
        </a:defRPr>
      </a:lvl8pPr>
      <a:lvl9pPr marL="2743132">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20.png"/><Relationship Id="rId11" Type="http://schemas.openxmlformats.org/officeDocument/2006/relationships/image" Target="../media/image9.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3.xml"/><Relationship Id="rId6" Type="http://schemas.openxmlformats.org/officeDocument/2006/relationships/image" Target="../media/image29.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5.xml"/><Relationship Id="rId1" Type="http://schemas.openxmlformats.org/officeDocument/2006/relationships/tags" Target="../tags/tag2.xml"/><Relationship Id="rId6" Type="http://schemas.openxmlformats.org/officeDocument/2006/relationships/image" Target="../media/image5.emf"/><Relationship Id="rId5" Type="http://schemas.openxmlformats.org/officeDocument/2006/relationships/oleObject" Target="../embeddings/oleObject2.bin"/><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object 7"/>
          <p:cNvSpPr/>
          <p:nvPr/>
        </p:nvSpPr>
        <p:spPr>
          <a:xfrm>
            <a:off x="1004968" y="1006853"/>
            <a:ext cx="14220825" cy="7130415"/>
          </a:xfrm>
          <a:custGeom>
            <a:avLst/>
            <a:gdLst/>
            <a:ahLst/>
            <a:cxnLst/>
            <a:rect l="l" t="t" r="r" b="b"/>
            <a:pathLst>
              <a:path w="14220825" h="7130415">
                <a:moveTo>
                  <a:pt x="0" y="0"/>
                </a:moveTo>
                <a:lnTo>
                  <a:pt x="0" y="7130288"/>
                </a:lnTo>
                <a:lnTo>
                  <a:pt x="13452246" y="7130288"/>
                </a:lnTo>
                <a:lnTo>
                  <a:pt x="14220659" y="6366281"/>
                </a:lnTo>
                <a:lnTo>
                  <a:pt x="14220659" y="0"/>
                </a:lnTo>
                <a:lnTo>
                  <a:pt x="0" y="0"/>
                </a:lnTo>
                <a:close/>
              </a:path>
            </a:pathLst>
          </a:custGeom>
          <a:ln w="25400">
            <a:solidFill>
              <a:srgbClr val="FFFFFF"/>
            </a:solidFill>
          </a:ln>
        </p:spPr>
        <p:txBody>
          <a:bodyPr wrap="square" lIns="0" tIns="0" rIns="0" bIns="0" rtlCol="0"/>
          <a:lstStyle/>
          <a:p>
            <a:endParaRPr dirty="0"/>
          </a:p>
        </p:txBody>
      </p:sp>
      <p:sp>
        <p:nvSpPr>
          <p:cNvPr id="8" name="object 8"/>
          <p:cNvSpPr txBox="1"/>
          <p:nvPr/>
        </p:nvSpPr>
        <p:spPr>
          <a:xfrm>
            <a:off x="1487570" y="6651243"/>
            <a:ext cx="1847214" cy="1054100"/>
          </a:xfrm>
          <a:prstGeom prst="rect">
            <a:avLst/>
          </a:prstGeom>
        </p:spPr>
        <p:txBody>
          <a:bodyPr vert="horz" wrap="square" lIns="0" tIns="50800" rIns="0" bIns="0" rtlCol="0">
            <a:spAutoFit/>
          </a:bodyPr>
          <a:lstStyle/>
          <a:p>
            <a:pPr marL="12700">
              <a:lnSpc>
                <a:spcPct val="100000"/>
              </a:lnSpc>
              <a:spcBef>
                <a:spcPts val="400"/>
              </a:spcBef>
            </a:pPr>
            <a:r>
              <a:rPr sz="2000" b="1" spc="-5" dirty="0">
                <a:solidFill>
                  <a:srgbClr val="FFFFFF"/>
                </a:solidFill>
                <a:latin typeface="Arial"/>
                <a:cs typeface="Arial"/>
              </a:rPr>
              <a:t>Name</a:t>
            </a:r>
            <a:endParaRPr sz="2000" dirty="0">
              <a:latin typeface="Arial"/>
              <a:cs typeface="Arial"/>
            </a:endParaRPr>
          </a:p>
          <a:p>
            <a:pPr marL="12700">
              <a:lnSpc>
                <a:spcPct val="100000"/>
              </a:lnSpc>
              <a:spcBef>
                <a:spcPts val="300"/>
              </a:spcBef>
            </a:pPr>
            <a:r>
              <a:rPr sz="2000" spc="-5" dirty="0">
                <a:solidFill>
                  <a:srgbClr val="FFFFFF"/>
                </a:solidFill>
                <a:latin typeface="Arial"/>
                <a:cs typeface="Arial"/>
              </a:rPr>
              <a:t>Location</a:t>
            </a:r>
            <a:endParaRPr sz="2000" dirty="0">
              <a:latin typeface="Arial"/>
              <a:cs typeface="Arial"/>
            </a:endParaRPr>
          </a:p>
          <a:p>
            <a:pPr marL="12700">
              <a:lnSpc>
                <a:spcPct val="100000"/>
              </a:lnSpc>
              <a:spcBef>
                <a:spcPts val="300"/>
              </a:spcBef>
            </a:pPr>
            <a:r>
              <a:rPr lang="en-GB" sz="2000" dirty="0">
                <a:solidFill>
                  <a:srgbClr val="FFFFFF"/>
                </a:solidFill>
                <a:latin typeface="Arial"/>
                <a:cs typeface="Arial"/>
              </a:rPr>
              <a:t>XX Date </a:t>
            </a:r>
            <a:r>
              <a:rPr lang="en-US" sz="2000" spc="-5" dirty="0">
                <a:solidFill>
                  <a:srgbClr val="FFFFFF"/>
                </a:solidFill>
                <a:latin typeface="Arial"/>
                <a:cs typeface="Arial"/>
              </a:rPr>
              <a:t>2021</a:t>
            </a:r>
            <a:endParaRPr sz="2000" dirty="0">
              <a:latin typeface="Arial"/>
              <a:cs typeface="Arial"/>
            </a:endParaRPr>
          </a:p>
        </p:txBody>
      </p:sp>
      <p:sp>
        <p:nvSpPr>
          <p:cNvPr id="9" name="object 9"/>
          <p:cNvSpPr txBox="1">
            <a:spLocks noGrp="1"/>
          </p:cNvSpPr>
          <p:nvPr>
            <p:ph type="title"/>
          </p:nvPr>
        </p:nvSpPr>
        <p:spPr>
          <a:xfrm>
            <a:off x="1473200" y="3200400"/>
            <a:ext cx="7973695" cy="1791335"/>
          </a:xfrm>
          <a:prstGeom prst="rect">
            <a:avLst/>
          </a:prstGeom>
        </p:spPr>
        <p:txBody>
          <a:bodyPr vert="horz" wrap="square" lIns="0" tIns="93980" rIns="0" bIns="0" rtlCol="0">
            <a:spAutoFit/>
          </a:bodyPr>
          <a:lstStyle/>
          <a:p>
            <a:pPr marL="12700" marR="5080">
              <a:lnSpc>
                <a:spcPts val="6700"/>
              </a:lnSpc>
              <a:spcBef>
                <a:spcPts val="740"/>
              </a:spcBef>
            </a:pPr>
            <a:r>
              <a:rPr sz="6000" spc="-70" dirty="0">
                <a:solidFill>
                  <a:srgbClr val="FFFFFF"/>
                </a:solidFill>
              </a:rPr>
              <a:t>Klöckner </a:t>
            </a:r>
            <a:r>
              <a:rPr sz="6000" spc="-85" dirty="0">
                <a:solidFill>
                  <a:srgbClr val="FFFFFF"/>
                </a:solidFill>
              </a:rPr>
              <a:t>Pentaplast  </a:t>
            </a:r>
            <a:r>
              <a:rPr sz="6000" spc="-90" dirty="0">
                <a:solidFill>
                  <a:srgbClr val="FFFFFF"/>
                </a:solidFill>
              </a:rPr>
              <a:t>company</a:t>
            </a:r>
            <a:r>
              <a:rPr sz="6000" spc="-35" dirty="0">
                <a:solidFill>
                  <a:srgbClr val="FFFFFF"/>
                </a:solidFill>
              </a:rPr>
              <a:t> </a:t>
            </a:r>
            <a:r>
              <a:rPr sz="6000" spc="-75" dirty="0">
                <a:solidFill>
                  <a:srgbClr val="FFFFFF"/>
                </a:solidFill>
              </a:rPr>
              <a:t>presentation</a:t>
            </a:r>
            <a:endParaRPr sz="6000" dirty="0"/>
          </a:p>
        </p:txBody>
      </p:sp>
      <p:pic>
        <p:nvPicPr>
          <p:cNvPr id="16" name="Picture 15">
            <a:extLst>
              <a:ext uri="{FF2B5EF4-FFF2-40B4-BE49-F238E27FC236}">
                <a16:creationId xmlns:a16="http://schemas.microsoft.com/office/drawing/2014/main" id="{92A12C3B-94F3-B745-9458-AFE21FECABF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821559" y="7738601"/>
            <a:ext cx="1021176" cy="1021176"/>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object 2">
            <a:extLst>
              <a:ext uri="{FF2B5EF4-FFF2-40B4-BE49-F238E27FC236}">
                <a16:creationId xmlns:a16="http://schemas.microsoft.com/office/drawing/2014/main" id="{7B5AA360-7B4C-6347-B4A8-63E0BDB47B00}"/>
              </a:ext>
            </a:extLst>
          </p:cNvPr>
          <p:cNvSpPr/>
          <p:nvPr/>
        </p:nvSpPr>
        <p:spPr>
          <a:xfrm>
            <a:off x="16241484" y="0"/>
            <a:ext cx="14516" cy="9144000"/>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
        <p:nvSpPr>
          <p:cNvPr id="5" name="object 7">
            <a:extLst>
              <a:ext uri="{FF2B5EF4-FFF2-40B4-BE49-F238E27FC236}">
                <a16:creationId xmlns:a16="http://schemas.microsoft.com/office/drawing/2014/main" id="{6A0EAA66-37D7-0741-8327-174D2AE12722}"/>
              </a:ext>
            </a:extLst>
          </p:cNvPr>
          <p:cNvSpPr/>
          <p:nvPr/>
        </p:nvSpPr>
        <p:spPr>
          <a:xfrm>
            <a:off x="1004968" y="1006853"/>
            <a:ext cx="14220825" cy="7130415"/>
          </a:xfrm>
          <a:custGeom>
            <a:avLst/>
            <a:gdLst/>
            <a:ahLst/>
            <a:cxnLst/>
            <a:rect l="l" t="t" r="r" b="b"/>
            <a:pathLst>
              <a:path w="14220825" h="7130415">
                <a:moveTo>
                  <a:pt x="0" y="0"/>
                </a:moveTo>
                <a:lnTo>
                  <a:pt x="0" y="7130288"/>
                </a:lnTo>
                <a:lnTo>
                  <a:pt x="13452246" y="7130288"/>
                </a:lnTo>
                <a:lnTo>
                  <a:pt x="14220659" y="6366281"/>
                </a:lnTo>
                <a:lnTo>
                  <a:pt x="14220659" y="0"/>
                </a:lnTo>
                <a:lnTo>
                  <a:pt x="0" y="0"/>
                </a:lnTo>
                <a:close/>
              </a:path>
            </a:pathLst>
          </a:custGeom>
          <a:ln w="25400">
            <a:solidFill>
              <a:srgbClr val="FFFFFF"/>
            </a:solidFill>
          </a:ln>
        </p:spPr>
        <p:txBody>
          <a:bodyPr wrap="square" lIns="0" tIns="0" rIns="0" bIns="0" rtlCol="0"/>
          <a:lstStyle/>
          <a:p>
            <a:endParaRPr dirty="0"/>
          </a:p>
        </p:txBody>
      </p:sp>
      <p:sp>
        <p:nvSpPr>
          <p:cNvPr id="6" name="object 8">
            <a:extLst>
              <a:ext uri="{FF2B5EF4-FFF2-40B4-BE49-F238E27FC236}">
                <a16:creationId xmlns:a16="http://schemas.microsoft.com/office/drawing/2014/main" id="{4A59911E-C399-C74B-BC9B-912174F6452C}"/>
              </a:ext>
            </a:extLst>
          </p:cNvPr>
          <p:cNvSpPr txBox="1"/>
          <p:nvPr/>
        </p:nvSpPr>
        <p:spPr>
          <a:xfrm>
            <a:off x="1487570" y="7368977"/>
            <a:ext cx="3211430" cy="359073"/>
          </a:xfrm>
          <a:prstGeom prst="rect">
            <a:avLst/>
          </a:prstGeom>
        </p:spPr>
        <p:txBody>
          <a:bodyPr vert="horz" wrap="square" lIns="0" tIns="50800" rIns="0" bIns="0" rtlCol="0">
            <a:spAutoFit/>
          </a:bodyPr>
          <a:lstStyle/>
          <a:p>
            <a:pPr marL="12700">
              <a:lnSpc>
                <a:spcPct val="100000"/>
              </a:lnSpc>
              <a:spcBef>
                <a:spcPts val="400"/>
              </a:spcBef>
            </a:pPr>
            <a:r>
              <a:rPr lang="en-GB" sz="2000" b="1" spc="-5" dirty="0">
                <a:solidFill>
                  <a:srgbClr val="FFFFFF"/>
                </a:solidFill>
                <a:latin typeface="Arial"/>
                <a:cs typeface="Arial"/>
              </a:rPr>
              <a:t>www.kpfilms.com</a:t>
            </a:r>
            <a:endParaRPr sz="2000" dirty="0">
              <a:latin typeface="Arial"/>
              <a:cs typeface="Arial"/>
            </a:endParaRPr>
          </a:p>
        </p:txBody>
      </p:sp>
      <p:sp>
        <p:nvSpPr>
          <p:cNvPr id="7" name="object 9">
            <a:extLst>
              <a:ext uri="{FF2B5EF4-FFF2-40B4-BE49-F238E27FC236}">
                <a16:creationId xmlns:a16="http://schemas.microsoft.com/office/drawing/2014/main" id="{0905C10D-EBD4-7C41-9BE3-576FF6A4860C}"/>
              </a:ext>
            </a:extLst>
          </p:cNvPr>
          <p:cNvSpPr txBox="1">
            <a:spLocks noGrp="1"/>
          </p:cNvSpPr>
          <p:nvPr>
            <p:ph type="title"/>
          </p:nvPr>
        </p:nvSpPr>
        <p:spPr>
          <a:xfrm>
            <a:off x="1473200" y="3200400"/>
            <a:ext cx="7973695" cy="954107"/>
          </a:xfrm>
          <a:prstGeom prst="rect">
            <a:avLst/>
          </a:prstGeom>
        </p:spPr>
        <p:txBody>
          <a:bodyPr vert="horz" wrap="square" lIns="0" tIns="93980" rIns="0" bIns="0" rtlCol="0">
            <a:spAutoFit/>
          </a:bodyPr>
          <a:lstStyle/>
          <a:p>
            <a:pPr marL="12700" marR="5080">
              <a:lnSpc>
                <a:spcPts val="6700"/>
              </a:lnSpc>
              <a:spcBef>
                <a:spcPts val="740"/>
              </a:spcBef>
            </a:pPr>
            <a:r>
              <a:rPr lang="en-GB" sz="6000" spc="-70" dirty="0">
                <a:solidFill>
                  <a:srgbClr val="FFFFFF"/>
                </a:solidFill>
              </a:rPr>
              <a:t>Thank you</a:t>
            </a:r>
            <a:endParaRPr sz="6000" dirty="0"/>
          </a:p>
        </p:txBody>
      </p:sp>
      <p:pic>
        <p:nvPicPr>
          <p:cNvPr id="8" name="Picture 7">
            <a:extLst>
              <a:ext uri="{FF2B5EF4-FFF2-40B4-BE49-F238E27FC236}">
                <a16:creationId xmlns:a16="http://schemas.microsoft.com/office/drawing/2014/main" id="{E3C6F7D7-DA05-BC40-AD57-D060FD9EE16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4821559" y="7738601"/>
            <a:ext cx="1021176" cy="1021176"/>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8BC3433F-ECD7-0E42-8622-60B117677A11}"/>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4212066" y="655518"/>
            <a:ext cx="1137559" cy="1137559"/>
          </a:xfrm>
          <a:prstGeom prst="rect">
            <a:avLst/>
          </a:prstGeom>
        </p:spPr>
      </p:pic>
      <p:pic>
        <p:nvPicPr>
          <p:cNvPr id="3" name="Picture 2">
            <a:extLst>
              <a:ext uri="{FF2B5EF4-FFF2-40B4-BE49-F238E27FC236}">
                <a16:creationId xmlns:a16="http://schemas.microsoft.com/office/drawing/2014/main" id="{C0127AC2-8BE4-414D-847B-D9D0447F09E4}"/>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1359604" y="1737721"/>
            <a:ext cx="13197803" cy="6641358"/>
          </a:xfrm>
          <a:prstGeom prst="rect">
            <a:avLst/>
          </a:prstGeom>
        </p:spPr>
      </p:pic>
      <p:sp>
        <p:nvSpPr>
          <p:cNvPr id="8" name="object 8"/>
          <p:cNvSpPr txBox="1">
            <a:spLocks noGrp="1"/>
          </p:cNvSpPr>
          <p:nvPr>
            <p:ph type="title"/>
          </p:nvPr>
        </p:nvSpPr>
        <p:spPr>
          <a:xfrm>
            <a:off x="906375" y="673101"/>
            <a:ext cx="4585335" cy="787400"/>
          </a:xfrm>
          <a:prstGeom prst="rect">
            <a:avLst/>
          </a:prstGeom>
        </p:spPr>
        <p:txBody>
          <a:bodyPr vert="horz" wrap="square" lIns="0" tIns="12700" rIns="0" bIns="0" rtlCol="0">
            <a:spAutoFit/>
          </a:bodyPr>
          <a:lstStyle/>
          <a:p>
            <a:pPr marL="12700">
              <a:lnSpc>
                <a:spcPct val="100000"/>
              </a:lnSpc>
              <a:spcBef>
                <a:spcPts val="100"/>
              </a:spcBef>
            </a:pPr>
            <a:r>
              <a:rPr spc="-85" dirty="0"/>
              <a:t>Global</a:t>
            </a:r>
            <a:r>
              <a:rPr spc="-285" dirty="0"/>
              <a:t> </a:t>
            </a:r>
            <a:r>
              <a:rPr spc="-100" dirty="0"/>
              <a:t>footprint</a:t>
            </a:r>
          </a:p>
        </p:txBody>
      </p:sp>
      <p:sp>
        <p:nvSpPr>
          <p:cNvPr id="15" name="object 9">
            <a:extLst>
              <a:ext uri="{FF2B5EF4-FFF2-40B4-BE49-F238E27FC236}">
                <a16:creationId xmlns:a16="http://schemas.microsoft.com/office/drawing/2014/main" id="{50F42BBC-0B29-7B43-80C5-E98340FE6436}"/>
              </a:ext>
            </a:extLst>
          </p:cNvPr>
          <p:cNvSpPr txBox="1"/>
          <p:nvPr/>
        </p:nvSpPr>
        <p:spPr>
          <a:xfrm>
            <a:off x="632197" y="3581400"/>
            <a:ext cx="4585335" cy="4816703"/>
          </a:xfrm>
          <a:prstGeom prst="rect">
            <a:avLst/>
          </a:prstGeom>
        </p:spPr>
        <p:txBody>
          <a:bodyPr vert="horz" wrap="square" lIns="0" tIns="12700" rIns="0" bIns="0" rtlCol="0">
            <a:spAutoFit/>
          </a:bodyPr>
          <a:lstStyle/>
          <a:p>
            <a:pPr marL="12700">
              <a:lnSpc>
                <a:spcPts val="5850"/>
              </a:lnSpc>
              <a:spcBef>
                <a:spcPts val="100"/>
              </a:spcBef>
            </a:pPr>
            <a:r>
              <a:rPr sz="3600" b="1" spc="-105" dirty="0">
                <a:solidFill>
                  <a:srgbClr val="515558"/>
                </a:solidFill>
                <a:latin typeface="Arial"/>
                <a:cs typeface="Arial"/>
              </a:rPr>
              <a:t>18</a:t>
            </a:r>
            <a:endParaRPr sz="3600" dirty="0">
              <a:latin typeface="Arial"/>
              <a:cs typeface="Arial"/>
            </a:endParaRPr>
          </a:p>
          <a:p>
            <a:pPr marL="12700">
              <a:lnSpc>
                <a:spcPts val="2850"/>
              </a:lnSpc>
            </a:pPr>
            <a:r>
              <a:rPr sz="2400" dirty="0">
                <a:solidFill>
                  <a:srgbClr val="515558"/>
                </a:solidFill>
                <a:latin typeface="Arial"/>
                <a:cs typeface="Arial"/>
              </a:rPr>
              <a:t>countries</a:t>
            </a:r>
            <a:endParaRPr sz="2400" dirty="0">
              <a:latin typeface="Arial"/>
              <a:cs typeface="Arial"/>
            </a:endParaRPr>
          </a:p>
          <a:p>
            <a:pPr marL="12700">
              <a:lnSpc>
                <a:spcPts val="5850"/>
              </a:lnSpc>
              <a:spcBef>
                <a:spcPts val="975"/>
              </a:spcBef>
            </a:pPr>
            <a:r>
              <a:rPr sz="3600" b="1" spc="-105" dirty="0">
                <a:solidFill>
                  <a:srgbClr val="515558"/>
                </a:solidFill>
                <a:latin typeface="Arial"/>
                <a:cs typeface="Arial"/>
              </a:rPr>
              <a:t>3</a:t>
            </a:r>
            <a:r>
              <a:rPr lang="de-DE" sz="3600" b="1" spc="-105" dirty="0">
                <a:solidFill>
                  <a:srgbClr val="515558"/>
                </a:solidFill>
                <a:latin typeface="Arial"/>
                <a:cs typeface="Arial"/>
              </a:rPr>
              <a:t>1</a:t>
            </a:r>
            <a:endParaRPr sz="3600" dirty="0">
              <a:latin typeface="Arial"/>
              <a:cs typeface="Arial"/>
            </a:endParaRPr>
          </a:p>
          <a:p>
            <a:pPr marL="12700">
              <a:lnSpc>
                <a:spcPts val="2850"/>
              </a:lnSpc>
            </a:pPr>
            <a:r>
              <a:rPr lang="en-GB" sz="2400" spc="-5" dirty="0">
                <a:solidFill>
                  <a:srgbClr val="515558"/>
                </a:solidFill>
                <a:latin typeface="Arial"/>
                <a:cs typeface="Arial"/>
              </a:rPr>
              <a:t>P</a:t>
            </a:r>
            <a:r>
              <a:rPr sz="2400" spc="-5" dirty="0" err="1">
                <a:solidFill>
                  <a:srgbClr val="515558"/>
                </a:solidFill>
                <a:latin typeface="Arial"/>
                <a:cs typeface="Arial"/>
              </a:rPr>
              <a:t>lants</a:t>
            </a:r>
            <a:endParaRPr lang="en-GB" sz="2400" spc="-5" dirty="0">
              <a:solidFill>
                <a:srgbClr val="515558"/>
              </a:solidFill>
              <a:latin typeface="Arial"/>
              <a:cs typeface="Arial"/>
            </a:endParaRPr>
          </a:p>
          <a:p>
            <a:pPr marL="12700">
              <a:lnSpc>
                <a:spcPts val="2850"/>
              </a:lnSpc>
            </a:pPr>
            <a:endParaRPr lang="en-GB" sz="2400" spc="-5" dirty="0">
              <a:solidFill>
                <a:srgbClr val="515558"/>
              </a:solidFill>
              <a:latin typeface="Arial"/>
              <a:cs typeface="Arial"/>
            </a:endParaRPr>
          </a:p>
          <a:p>
            <a:pPr marL="12700">
              <a:spcBef>
                <a:spcPts val="975"/>
              </a:spcBef>
            </a:pPr>
            <a:r>
              <a:rPr lang="en-GB" sz="3600" b="1" spc="-105" dirty="0">
                <a:solidFill>
                  <a:srgbClr val="515558"/>
                </a:solidFill>
                <a:latin typeface="Arial"/>
                <a:cs typeface="Arial"/>
              </a:rPr>
              <a:t>11.9 bn </a:t>
            </a:r>
            <a:r>
              <a:rPr lang="en-GB" sz="2400" spc="-105" dirty="0">
                <a:solidFill>
                  <a:srgbClr val="515558"/>
                </a:solidFill>
                <a:latin typeface="Arial"/>
                <a:cs typeface="Arial"/>
              </a:rPr>
              <a:t>Trays</a:t>
            </a:r>
            <a:r>
              <a:rPr lang="en-GB" sz="2400" b="1" spc="-105" dirty="0">
                <a:solidFill>
                  <a:srgbClr val="515558"/>
                </a:solidFill>
                <a:latin typeface="Arial"/>
                <a:cs typeface="Arial"/>
              </a:rPr>
              <a:t> </a:t>
            </a:r>
          </a:p>
          <a:p>
            <a:pPr marL="12700">
              <a:spcBef>
                <a:spcPts val="975"/>
              </a:spcBef>
            </a:pPr>
            <a:r>
              <a:rPr lang="en-GB" sz="3600" b="1" spc="-105" dirty="0">
                <a:solidFill>
                  <a:srgbClr val="515558"/>
                </a:solidFill>
                <a:latin typeface="Arial"/>
                <a:cs typeface="Arial"/>
              </a:rPr>
              <a:t>62 </a:t>
            </a:r>
            <a:r>
              <a:rPr lang="en-GB" sz="3600" b="1" spc="-105" dirty="0" err="1">
                <a:solidFill>
                  <a:srgbClr val="515558"/>
                </a:solidFill>
                <a:latin typeface="Arial"/>
                <a:cs typeface="Arial"/>
              </a:rPr>
              <a:t>kt</a:t>
            </a:r>
            <a:r>
              <a:rPr lang="en-GB" sz="3600" b="1" spc="-105" dirty="0">
                <a:solidFill>
                  <a:srgbClr val="515558"/>
                </a:solidFill>
                <a:latin typeface="Arial"/>
                <a:cs typeface="Arial"/>
              </a:rPr>
              <a:t> </a:t>
            </a:r>
            <a:r>
              <a:rPr lang="en-GB" sz="2400" spc="-105" dirty="0">
                <a:solidFill>
                  <a:srgbClr val="515558"/>
                </a:solidFill>
                <a:latin typeface="Arial"/>
                <a:cs typeface="Arial"/>
              </a:rPr>
              <a:t>Flexible Film </a:t>
            </a:r>
          </a:p>
          <a:p>
            <a:pPr marL="12700">
              <a:spcBef>
                <a:spcPts val="975"/>
              </a:spcBef>
            </a:pPr>
            <a:r>
              <a:rPr lang="en-GB" sz="3600" b="1" spc="-105" dirty="0">
                <a:solidFill>
                  <a:srgbClr val="515558"/>
                </a:solidFill>
                <a:latin typeface="Arial"/>
                <a:cs typeface="Arial"/>
              </a:rPr>
              <a:t>595 </a:t>
            </a:r>
            <a:r>
              <a:rPr lang="en-GB" sz="3600" b="1" spc="-105" dirty="0" err="1">
                <a:solidFill>
                  <a:srgbClr val="515558"/>
                </a:solidFill>
                <a:latin typeface="Arial"/>
                <a:cs typeface="Arial"/>
              </a:rPr>
              <a:t>kt</a:t>
            </a:r>
            <a:r>
              <a:rPr lang="en-GB" sz="3600" b="1" spc="-105" dirty="0">
                <a:solidFill>
                  <a:srgbClr val="515558"/>
                </a:solidFill>
                <a:latin typeface="Arial"/>
                <a:cs typeface="Arial"/>
              </a:rPr>
              <a:t> </a:t>
            </a:r>
            <a:r>
              <a:rPr lang="en-GB" sz="2400" spc="-105" dirty="0">
                <a:solidFill>
                  <a:srgbClr val="515558"/>
                </a:solidFill>
                <a:latin typeface="Arial"/>
                <a:cs typeface="Arial"/>
              </a:rPr>
              <a:t>Rigid Film</a:t>
            </a:r>
          </a:p>
        </p:txBody>
      </p:sp>
      <p:sp>
        <p:nvSpPr>
          <p:cNvPr id="16" name="object 10">
            <a:extLst>
              <a:ext uri="{FF2B5EF4-FFF2-40B4-BE49-F238E27FC236}">
                <a16:creationId xmlns:a16="http://schemas.microsoft.com/office/drawing/2014/main" id="{4B946031-E9AC-F14F-B611-B759DFC7138A}"/>
              </a:ext>
            </a:extLst>
          </p:cNvPr>
          <p:cNvSpPr txBox="1"/>
          <p:nvPr/>
        </p:nvSpPr>
        <p:spPr>
          <a:xfrm>
            <a:off x="4828153" y="4025899"/>
            <a:ext cx="2203547" cy="679673"/>
          </a:xfrm>
          <a:prstGeom prst="rect">
            <a:avLst/>
          </a:prstGeom>
        </p:spPr>
        <p:txBody>
          <a:bodyPr vert="horz" wrap="square" lIns="0" tIns="38100" rIns="0" bIns="0" rtlCol="0">
            <a:spAutoFit/>
          </a:bodyPr>
          <a:lstStyle/>
          <a:p>
            <a:pPr marL="12700">
              <a:lnSpc>
                <a:spcPct val="100000"/>
              </a:lnSpc>
              <a:spcBef>
                <a:spcPts val="300"/>
              </a:spcBef>
            </a:pPr>
            <a:r>
              <a:rPr sz="2000" b="1" dirty="0">
                <a:solidFill>
                  <a:srgbClr val="515558"/>
                </a:solidFill>
                <a:latin typeface="Arial"/>
                <a:cs typeface="Arial"/>
              </a:rPr>
              <a:t>The</a:t>
            </a:r>
            <a:r>
              <a:rPr sz="2000" b="1" spc="-280" dirty="0">
                <a:solidFill>
                  <a:srgbClr val="515558"/>
                </a:solidFill>
                <a:latin typeface="Arial"/>
                <a:cs typeface="Arial"/>
              </a:rPr>
              <a:t> </a:t>
            </a:r>
            <a:r>
              <a:rPr sz="2000" b="1" spc="-5" dirty="0">
                <a:solidFill>
                  <a:srgbClr val="515558"/>
                </a:solidFill>
                <a:latin typeface="Arial"/>
                <a:cs typeface="Arial"/>
              </a:rPr>
              <a:t>Americas</a:t>
            </a:r>
            <a:endParaRPr sz="2000" dirty="0">
              <a:latin typeface="Arial"/>
              <a:cs typeface="Arial"/>
            </a:endParaRPr>
          </a:p>
          <a:p>
            <a:pPr marL="12700">
              <a:lnSpc>
                <a:spcPct val="100000"/>
              </a:lnSpc>
              <a:spcBef>
                <a:spcPts val="200"/>
              </a:spcBef>
            </a:pPr>
            <a:r>
              <a:rPr lang="de-DE" sz="2000" dirty="0">
                <a:solidFill>
                  <a:srgbClr val="515558"/>
                </a:solidFill>
                <a:latin typeface="Arial"/>
                <a:cs typeface="Arial"/>
              </a:rPr>
              <a:t>8</a:t>
            </a:r>
            <a:r>
              <a:rPr sz="2000" spc="-20" dirty="0">
                <a:solidFill>
                  <a:srgbClr val="515558"/>
                </a:solidFill>
                <a:latin typeface="Arial"/>
                <a:cs typeface="Arial"/>
              </a:rPr>
              <a:t> </a:t>
            </a:r>
            <a:r>
              <a:rPr sz="2000" spc="-5" dirty="0">
                <a:solidFill>
                  <a:srgbClr val="515558"/>
                </a:solidFill>
                <a:latin typeface="Arial"/>
                <a:cs typeface="Arial"/>
              </a:rPr>
              <a:t>locations</a:t>
            </a:r>
            <a:endParaRPr sz="2000" dirty="0">
              <a:latin typeface="Arial"/>
              <a:cs typeface="Arial"/>
            </a:endParaRPr>
          </a:p>
        </p:txBody>
      </p:sp>
      <p:sp>
        <p:nvSpPr>
          <p:cNvPr id="18" name="object 11">
            <a:extLst>
              <a:ext uri="{FF2B5EF4-FFF2-40B4-BE49-F238E27FC236}">
                <a16:creationId xmlns:a16="http://schemas.microsoft.com/office/drawing/2014/main" id="{974FBDFE-66F2-7A4B-82F7-C88134C66315}"/>
              </a:ext>
            </a:extLst>
          </p:cNvPr>
          <p:cNvSpPr txBox="1"/>
          <p:nvPr/>
        </p:nvSpPr>
        <p:spPr>
          <a:xfrm>
            <a:off x="12413068" y="4625246"/>
            <a:ext cx="1632506" cy="1119639"/>
          </a:xfrm>
          <a:prstGeom prst="rect">
            <a:avLst/>
          </a:prstGeom>
        </p:spPr>
        <p:txBody>
          <a:bodyPr vert="horz" wrap="square" lIns="0" tIns="12700" rIns="0" bIns="0" rtlCol="0">
            <a:spAutoFit/>
          </a:bodyPr>
          <a:lstStyle/>
          <a:p>
            <a:pPr marL="12700" marR="5080">
              <a:lnSpc>
                <a:spcPct val="106700"/>
              </a:lnSpc>
              <a:spcBef>
                <a:spcPts val="100"/>
              </a:spcBef>
            </a:pPr>
            <a:r>
              <a:rPr sz="2000" b="1" spc="-5" dirty="0">
                <a:solidFill>
                  <a:srgbClr val="515558"/>
                </a:solidFill>
                <a:latin typeface="Arial"/>
                <a:cs typeface="Arial"/>
              </a:rPr>
              <a:t>Asia </a:t>
            </a:r>
            <a:r>
              <a:rPr sz="2000" b="1" dirty="0">
                <a:solidFill>
                  <a:srgbClr val="515558"/>
                </a:solidFill>
                <a:latin typeface="Arial"/>
                <a:cs typeface="Arial"/>
              </a:rPr>
              <a:t>&amp;  </a:t>
            </a:r>
            <a:r>
              <a:rPr sz="2000" b="1" spc="-5" dirty="0">
                <a:solidFill>
                  <a:srgbClr val="515558"/>
                </a:solidFill>
                <a:latin typeface="Arial"/>
                <a:cs typeface="Arial"/>
              </a:rPr>
              <a:t>Australia  </a:t>
            </a:r>
            <a:endParaRPr lang="en-GB" sz="2000" b="1" spc="-5" dirty="0">
              <a:solidFill>
                <a:srgbClr val="515558"/>
              </a:solidFill>
              <a:latin typeface="Arial"/>
              <a:cs typeface="Arial"/>
            </a:endParaRPr>
          </a:p>
          <a:p>
            <a:pPr marL="12700" marR="5080">
              <a:lnSpc>
                <a:spcPct val="106700"/>
              </a:lnSpc>
              <a:spcBef>
                <a:spcPts val="100"/>
              </a:spcBef>
            </a:pPr>
            <a:r>
              <a:rPr sz="2000" dirty="0">
                <a:solidFill>
                  <a:srgbClr val="515558"/>
                </a:solidFill>
                <a:latin typeface="Arial"/>
                <a:cs typeface="Arial"/>
              </a:rPr>
              <a:t>4</a:t>
            </a:r>
            <a:r>
              <a:rPr sz="2000" spc="-100" dirty="0">
                <a:solidFill>
                  <a:srgbClr val="515558"/>
                </a:solidFill>
                <a:latin typeface="Arial"/>
                <a:cs typeface="Arial"/>
              </a:rPr>
              <a:t> </a:t>
            </a:r>
            <a:r>
              <a:rPr sz="2000" spc="-5" dirty="0">
                <a:solidFill>
                  <a:srgbClr val="515558"/>
                </a:solidFill>
                <a:latin typeface="Arial"/>
                <a:cs typeface="Arial"/>
              </a:rPr>
              <a:t>locations</a:t>
            </a:r>
            <a:endParaRPr sz="2000" dirty="0">
              <a:latin typeface="Arial"/>
              <a:cs typeface="Arial"/>
            </a:endParaRPr>
          </a:p>
        </p:txBody>
      </p:sp>
      <p:sp>
        <p:nvSpPr>
          <p:cNvPr id="19" name="object 12">
            <a:extLst>
              <a:ext uri="{FF2B5EF4-FFF2-40B4-BE49-F238E27FC236}">
                <a16:creationId xmlns:a16="http://schemas.microsoft.com/office/drawing/2014/main" id="{5B2E1FC6-1156-0444-B727-57EDFA28B2FF}"/>
              </a:ext>
            </a:extLst>
          </p:cNvPr>
          <p:cNvSpPr txBox="1"/>
          <p:nvPr/>
        </p:nvSpPr>
        <p:spPr>
          <a:xfrm>
            <a:off x="6800475" y="1905000"/>
            <a:ext cx="1813895" cy="768912"/>
          </a:xfrm>
          <a:prstGeom prst="rect">
            <a:avLst/>
          </a:prstGeom>
        </p:spPr>
        <p:txBody>
          <a:bodyPr vert="horz" wrap="square" lIns="0" tIns="38100" rIns="0" bIns="0" rtlCol="0">
            <a:spAutoFit/>
          </a:bodyPr>
          <a:lstStyle/>
          <a:p>
            <a:pPr marL="12700">
              <a:lnSpc>
                <a:spcPct val="100000"/>
              </a:lnSpc>
              <a:spcBef>
                <a:spcPts val="300"/>
              </a:spcBef>
            </a:pPr>
            <a:r>
              <a:rPr sz="2000" b="1" dirty="0">
                <a:solidFill>
                  <a:srgbClr val="515558"/>
                </a:solidFill>
                <a:latin typeface="Arial"/>
                <a:cs typeface="Arial"/>
              </a:rPr>
              <a:t>Europe</a:t>
            </a:r>
            <a:endParaRPr sz="2000" dirty="0">
              <a:latin typeface="Arial"/>
              <a:cs typeface="Arial"/>
            </a:endParaRPr>
          </a:p>
          <a:p>
            <a:pPr marL="12700">
              <a:lnSpc>
                <a:spcPct val="100000"/>
              </a:lnSpc>
              <a:spcBef>
                <a:spcPts val="200"/>
              </a:spcBef>
            </a:pPr>
            <a:r>
              <a:rPr sz="2000" spc="-5" dirty="0">
                <a:solidFill>
                  <a:srgbClr val="515558"/>
                </a:solidFill>
                <a:latin typeface="Arial"/>
                <a:cs typeface="Arial"/>
              </a:rPr>
              <a:t>19</a:t>
            </a:r>
            <a:r>
              <a:rPr sz="2000" spc="-120" dirty="0">
                <a:solidFill>
                  <a:srgbClr val="515558"/>
                </a:solidFill>
                <a:latin typeface="Arial"/>
                <a:cs typeface="Arial"/>
              </a:rPr>
              <a:t> </a:t>
            </a:r>
            <a:r>
              <a:rPr sz="2000" spc="-5" dirty="0">
                <a:solidFill>
                  <a:srgbClr val="515558"/>
                </a:solidFill>
                <a:latin typeface="Arial"/>
                <a:cs typeface="Arial"/>
              </a:rPr>
              <a:t>locations</a:t>
            </a:r>
            <a:endParaRPr sz="2000" dirty="0">
              <a:latin typeface="Arial"/>
              <a:cs typeface="Arial"/>
            </a:endParaRPr>
          </a:p>
        </p:txBody>
      </p:sp>
      <p:sp>
        <p:nvSpPr>
          <p:cNvPr id="20" name="object 9">
            <a:extLst>
              <a:ext uri="{FF2B5EF4-FFF2-40B4-BE49-F238E27FC236}">
                <a16:creationId xmlns:a16="http://schemas.microsoft.com/office/drawing/2014/main" id="{39090A3D-1977-044C-AC8F-094F2B8AAC77}"/>
              </a:ext>
            </a:extLst>
          </p:cNvPr>
          <p:cNvSpPr txBox="1"/>
          <p:nvPr/>
        </p:nvSpPr>
        <p:spPr>
          <a:xfrm>
            <a:off x="10834840" y="4983721"/>
            <a:ext cx="4788963" cy="4152419"/>
          </a:xfrm>
          <a:prstGeom prst="rect">
            <a:avLst/>
          </a:prstGeom>
        </p:spPr>
        <p:txBody>
          <a:bodyPr vert="horz" wrap="square" lIns="0" tIns="12700" rIns="0" bIns="0" rtlCol="0">
            <a:spAutoFit/>
          </a:bodyPr>
          <a:lstStyle/>
          <a:p>
            <a:pPr marL="12700" algn="r">
              <a:lnSpc>
                <a:spcPts val="5850"/>
              </a:lnSpc>
              <a:spcBef>
                <a:spcPts val="975"/>
              </a:spcBef>
            </a:pPr>
            <a:r>
              <a:rPr lang="en-GB" sz="3600" b="1" spc="-105" dirty="0">
                <a:solidFill>
                  <a:srgbClr val="515558"/>
                </a:solidFill>
                <a:latin typeface="Arial"/>
                <a:cs typeface="Arial"/>
              </a:rPr>
              <a:t>5,900</a:t>
            </a:r>
            <a:endParaRPr lang="en-GB" sz="3600" dirty="0">
              <a:latin typeface="Arial"/>
              <a:cs typeface="Arial"/>
            </a:endParaRPr>
          </a:p>
          <a:p>
            <a:pPr marL="12700" algn="r">
              <a:lnSpc>
                <a:spcPts val="2850"/>
              </a:lnSpc>
            </a:pPr>
            <a:r>
              <a:rPr lang="en-GB" sz="2400" spc="-5" dirty="0">
                <a:solidFill>
                  <a:srgbClr val="515558"/>
                </a:solidFill>
                <a:latin typeface="Arial"/>
                <a:cs typeface="Arial"/>
              </a:rPr>
              <a:t>employees</a:t>
            </a:r>
          </a:p>
          <a:p>
            <a:pPr marL="12700" algn="r">
              <a:lnSpc>
                <a:spcPts val="5850"/>
              </a:lnSpc>
              <a:spcBef>
                <a:spcPts val="975"/>
              </a:spcBef>
            </a:pPr>
            <a:r>
              <a:rPr lang="en-GB" sz="3600" b="1" spc="-70" dirty="0">
                <a:solidFill>
                  <a:srgbClr val="515558"/>
                </a:solidFill>
                <a:latin typeface="Arial"/>
                <a:cs typeface="Arial"/>
              </a:rPr>
              <a:t>~€2</a:t>
            </a:r>
            <a:r>
              <a:rPr lang="en-GB" sz="3600" b="1" spc="-260" dirty="0">
                <a:solidFill>
                  <a:srgbClr val="515558"/>
                </a:solidFill>
                <a:latin typeface="Arial"/>
                <a:cs typeface="Arial"/>
              </a:rPr>
              <a:t> </a:t>
            </a:r>
            <a:r>
              <a:rPr lang="en-GB" sz="3600" b="1" spc="-100" dirty="0">
                <a:solidFill>
                  <a:srgbClr val="515558"/>
                </a:solidFill>
                <a:latin typeface="Arial"/>
                <a:cs typeface="Arial"/>
              </a:rPr>
              <a:t>bn</a:t>
            </a:r>
            <a:endParaRPr lang="en-GB" sz="3600" dirty="0">
              <a:latin typeface="Arial"/>
              <a:cs typeface="Arial"/>
            </a:endParaRPr>
          </a:p>
          <a:p>
            <a:pPr marL="12700" algn="r">
              <a:lnSpc>
                <a:spcPts val="2850"/>
              </a:lnSpc>
            </a:pPr>
            <a:r>
              <a:rPr lang="en-GB" sz="2400" spc="-5" dirty="0">
                <a:solidFill>
                  <a:srgbClr val="515558"/>
                </a:solidFill>
                <a:latin typeface="Arial"/>
                <a:cs typeface="Arial"/>
              </a:rPr>
              <a:t>annual</a:t>
            </a:r>
            <a:r>
              <a:rPr lang="en-GB" sz="2400" spc="-90" dirty="0">
                <a:solidFill>
                  <a:srgbClr val="515558"/>
                </a:solidFill>
                <a:latin typeface="Arial"/>
                <a:cs typeface="Arial"/>
              </a:rPr>
              <a:t> </a:t>
            </a:r>
            <a:r>
              <a:rPr lang="en-GB" sz="2400" dirty="0">
                <a:solidFill>
                  <a:srgbClr val="515558"/>
                </a:solidFill>
                <a:latin typeface="Arial"/>
                <a:cs typeface="Arial"/>
              </a:rPr>
              <a:t>revenue</a:t>
            </a:r>
            <a:endParaRPr lang="en-GB" sz="2400" dirty="0">
              <a:latin typeface="Arial"/>
              <a:cs typeface="Arial"/>
            </a:endParaRPr>
          </a:p>
          <a:p>
            <a:pPr marL="12700" algn="r">
              <a:lnSpc>
                <a:spcPts val="5850"/>
              </a:lnSpc>
              <a:spcBef>
                <a:spcPts val="975"/>
              </a:spcBef>
            </a:pPr>
            <a:r>
              <a:rPr lang="en-GB" sz="3600" b="1" spc="-105" dirty="0">
                <a:solidFill>
                  <a:srgbClr val="515558"/>
                </a:solidFill>
                <a:latin typeface="Arial"/>
                <a:cs typeface="Arial"/>
              </a:rPr>
              <a:t>1,270</a:t>
            </a:r>
            <a:endParaRPr lang="en-GB" sz="3600" dirty="0">
              <a:latin typeface="Arial"/>
              <a:cs typeface="Arial"/>
            </a:endParaRPr>
          </a:p>
          <a:p>
            <a:pPr marL="12700" algn="r">
              <a:lnSpc>
                <a:spcPts val="2850"/>
              </a:lnSpc>
            </a:pPr>
            <a:r>
              <a:rPr lang="en-GB" sz="2400" spc="-5" dirty="0">
                <a:solidFill>
                  <a:srgbClr val="515558"/>
                </a:solidFill>
                <a:latin typeface="Arial"/>
                <a:cs typeface="Arial"/>
              </a:rPr>
              <a:t>trademarks and patents</a:t>
            </a:r>
          </a:p>
          <a:p>
            <a:pPr marL="12700" algn="r">
              <a:spcBef>
                <a:spcPts val="975"/>
              </a:spcBef>
            </a:pPr>
            <a:endParaRPr lang="en-GB" sz="2400" spc="-5" dirty="0">
              <a:solidFill>
                <a:srgbClr val="515558"/>
              </a:solidFill>
              <a:latin typeface="Arial"/>
              <a:cs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3" name="object 14">
            <a:extLst>
              <a:ext uri="{FF2B5EF4-FFF2-40B4-BE49-F238E27FC236}">
                <a16:creationId xmlns:a16="http://schemas.microsoft.com/office/drawing/2014/main" id="{D4BC1DB3-A646-A749-96F8-D7C360DF7BB5}"/>
              </a:ext>
            </a:extLst>
          </p:cNvPr>
          <p:cNvSpPr/>
          <p:nvPr/>
        </p:nvSpPr>
        <p:spPr>
          <a:xfrm>
            <a:off x="8708070" y="2506831"/>
            <a:ext cx="4438650" cy="4730115"/>
          </a:xfrm>
          <a:custGeom>
            <a:avLst/>
            <a:gdLst/>
            <a:ahLst/>
            <a:cxnLst/>
            <a:rect l="l" t="t" r="r" b="b"/>
            <a:pathLst>
              <a:path w="4438650" h="4730115">
                <a:moveTo>
                  <a:pt x="4438319" y="0"/>
                </a:moveTo>
                <a:lnTo>
                  <a:pt x="0" y="0"/>
                </a:lnTo>
                <a:lnTo>
                  <a:pt x="0" y="4729988"/>
                </a:lnTo>
                <a:lnTo>
                  <a:pt x="3669906" y="4729988"/>
                </a:lnTo>
                <a:lnTo>
                  <a:pt x="4438319" y="3965981"/>
                </a:lnTo>
                <a:lnTo>
                  <a:pt x="4438319" y="0"/>
                </a:lnTo>
                <a:close/>
              </a:path>
            </a:pathLst>
          </a:custGeom>
          <a:solidFill>
            <a:srgbClr val="CC0033"/>
          </a:solidFill>
        </p:spPr>
        <p:txBody>
          <a:bodyPr wrap="square" lIns="0" tIns="0" rIns="0" bIns="0" rtlCol="0"/>
          <a:lstStyle/>
          <a:p>
            <a:endParaRPr dirty="0"/>
          </a:p>
        </p:txBody>
      </p:sp>
      <p:sp>
        <p:nvSpPr>
          <p:cNvPr id="56" name="object 18">
            <a:extLst>
              <a:ext uri="{FF2B5EF4-FFF2-40B4-BE49-F238E27FC236}">
                <a16:creationId xmlns:a16="http://schemas.microsoft.com/office/drawing/2014/main" id="{2A0B6CE3-75B0-EB48-A8A3-BA4C7F71507C}"/>
              </a:ext>
            </a:extLst>
          </p:cNvPr>
          <p:cNvSpPr/>
          <p:nvPr/>
        </p:nvSpPr>
        <p:spPr>
          <a:xfrm>
            <a:off x="3313233" y="2506831"/>
            <a:ext cx="4438650" cy="4730115"/>
          </a:xfrm>
          <a:custGeom>
            <a:avLst/>
            <a:gdLst/>
            <a:ahLst/>
            <a:cxnLst/>
            <a:rect l="l" t="t" r="r" b="b"/>
            <a:pathLst>
              <a:path w="4438650" h="4730115">
                <a:moveTo>
                  <a:pt x="4438319" y="0"/>
                </a:moveTo>
                <a:lnTo>
                  <a:pt x="0" y="0"/>
                </a:lnTo>
                <a:lnTo>
                  <a:pt x="0" y="4729988"/>
                </a:lnTo>
                <a:lnTo>
                  <a:pt x="3669906" y="4729988"/>
                </a:lnTo>
                <a:lnTo>
                  <a:pt x="4438319" y="3965981"/>
                </a:lnTo>
                <a:lnTo>
                  <a:pt x="4438319" y="0"/>
                </a:lnTo>
                <a:close/>
              </a:path>
            </a:pathLst>
          </a:custGeom>
          <a:solidFill>
            <a:srgbClr val="0066CC"/>
          </a:solidFill>
        </p:spPr>
        <p:txBody>
          <a:bodyPr wrap="square" lIns="0" tIns="0" rIns="0" bIns="0" rtlCol="0"/>
          <a:lstStyle/>
          <a:p>
            <a:endParaRPr dirty="0"/>
          </a:p>
        </p:txBody>
      </p:sp>
      <p:sp>
        <p:nvSpPr>
          <p:cNvPr id="54" name="object 15">
            <a:extLst>
              <a:ext uri="{FF2B5EF4-FFF2-40B4-BE49-F238E27FC236}">
                <a16:creationId xmlns:a16="http://schemas.microsoft.com/office/drawing/2014/main" id="{47A9BCA7-0E83-7744-A8C7-8DCB6D6746E7}"/>
              </a:ext>
            </a:extLst>
          </p:cNvPr>
          <p:cNvSpPr/>
          <p:nvPr/>
        </p:nvSpPr>
        <p:spPr>
          <a:xfrm>
            <a:off x="3287833" y="2494131"/>
            <a:ext cx="4464050" cy="4755515"/>
          </a:xfrm>
          <a:custGeom>
            <a:avLst/>
            <a:gdLst/>
            <a:ahLst/>
            <a:cxnLst/>
            <a:rect l="l" t="t" r="r" b="b"/>
            <a:pathLst>
              <a:path w="4464050" h="4755515">
                <a:moveTo>
                  <a:pt x="4463732" y="0"/>
                </a:moveTo>
                <a:lnTo>
                  <a:pt x="0" y="0"/>
                </a:lnTo>
                <a:lnTo>
                  <a:pt x="0" y="4755375"/>
                </a:lnTo>
                <a:lnTo>
                  <a:pt x="3687851" y="4755375"/>
                </a:lnTo>
                <a:lnTo>
                  <a:pt x="3713398" y="4729975"/>
                </a:lnTo>
                <a:lnTo>
                  <a:pt x="25400" y="4729975"/>
                </a:lnTo>
                <a:lnTo>
                  <a:pt x="25400" y="25387"/>
                </a:lnTo>
                <a:lnTo>
                  <a:pt x="12700" y="25387"/>
                </a:lnTo>
                <a:lnTo>
                  <a:pt x="12700" y="12700"/>
                </a:lnTo>
                <a:lnTo>
                  <a:pt x="4463732" y="12700"/>
                </a:lnTo>
                <a:lnTo>
                  <a:pt x="4463732" y="0"/>
                </a:lnTo>
                <a:close/>
              </a:path>
              <a:path w="4464050" h="4755515">
                <a:moveTo>
                  <a:pt x="4463732" y="12700"/>
                </a:moveTo>
                <a:lnTo>
                  <a:pt x="25400" y="12700"/>
                </a:lnTo>
                <a:lnTo>
                  <a:pt x="25400" y="25387"/>
                </a:lnTo>
                <a:lnTo>
                  <a:pt x="4438332" y="25387"/>
                </a:lnTo>
                <a:lnTo>
                  <a:pt x="4438332" y="3973372"/>
                </a:lnTo>
                <a:lnTo>
                  <a:pt x="3677361" y="4729975"/>
                </a:lnTo>
                <a:lnTo>
                  <a:pt x="3713398" y="4729975"/>
                </a:lnTo>
                <a:lnTo>
                  <a:pt x="4463732" y="3983951"/>
                </a:lnTo>
                <a:lnTo>
                  <a:pt x="4463732" y="12700"/>
                </a:lnTo>
                <a:close/>
              </a:path>
              <a:path w="4464050" h="4755515">
                <a:moveTo>
                  <a:pt x="25400" y="12700"/>
                </a:moveTo>
                <a:lnTo>
                  <a:pt x="12700" y="12700"/>
                </a:lnTo>
                <a:lnTo>
                  <a:pt x="12700" y="25387"/>
                </a:lnTo>
                <a:lnTo>
                  <a:pt x="25400" y="25387"/>
                </a:lnTo>
                <a:lnTo>
                  <a:pt x="25400" y="12700"/>
                </a:lnTo>
                <a:close/>
              </a:path>
            </a:pathLst>
          </a:custGeom>
          <a:solidFill>
            <a:srgbClr val="FFFFFF"/>
          </a:solidFill>
        </p:spPr>
        <p:txBody>
          <a:bodyPr wrap="square" lIns="0" tIns="0" rIns="0" bIns="0" rtlCol="0"/>
          <a:lstStyle/>
          <a:p>
            <a:endParaRPr dirty="0"/>
          </a:p>
        </p:txBody>
      </p:sp>
      <p:sp>
        <p:nvSpPr>
          <p:cNvPr id="52" name="object 13">
            <a:extLst>
              <a:ext uri="{FF2B5EF4-FFF2-40B4-BE49-F238E27FC236}">
                <a16:creationId xmlns:a16="http://schemas.microsoft.com/office/drawing/2014/main" id="{F9CD587A-A7C7-8A41-B687-414B59A54A52}"/>
              </a:ext>
            </a:extLst>
          </p:cNvPr>
          <p:cNvSpPr txBox="1">
            <a:spLocks noGrp="1"/>
          </p:cNvSpPr>
          <p:nvPr>
            <p:ph type="title"/>
          </p:nvPr>
        </p:nvSpPr>
        <p:spPr>
          <a:xfrm>
            <a:off x="1003301" y="734342"/>
            <a:ext cx="4013200" cy="787400"/>
          </a:xfrm>
          <a:prstGeom prst="rect">
            <a:avLst/>
          </a:prstGeom>
        </p:spPr>
        <p:txBody>
          <a:bodyPr vert="horz" wrap="square" lIns="0" tIns="12700" rIns="0" bIns="0" rtlCol="0">
            <a:spAutoFit/>
          </a:bodyPr>
          <a:lstStyle/>
          <a:p>
            <a:pPr marL="12700">
              <a:lnSpc>
                <a:spcPct val="100000"/>
              </a:lnSpc>
              <a:spcBef>
                <a:spcPts val="100"/>
              </a:spcBef>
            </a:pPr>
            <a:r>
              <a:rPr sz="5000" spc="-195" dirty="0">
                <a:solidFill>
                  <a:srgbClr val="696C70"/>
                </a:solidFill>
              </a:rPr>
              <a:t>Two</a:t>
            </a:r>
            <a:r>
              <a:rPr sz="5000" spc="-285" dirty="0">
                <a:solidFill>
                  <a:srgbClr val="696C70"/>
                </a:solidFill>
              </a:rPr>
              <a:t> </a:t>
            </a:r>
            <a:r>
              <a:rPr sz="5000" spc="-100" dirty="0">
                <a:solidFill>
                  <a:srgbClr val="696C70"/>
                </a:solidFill>
              </a:rPr>
              <a:t>divisions</a:t>
            </a:r>
            <a:endParaRPr sz="5000" dirty="0"/>
          </a:p>
        </p:txBody>
      </p:sp>
      <p:grpSp>
        <p:nvGrpSpPr>
          <p:cNvPr id="2" name="Group 1">
            <a:extLst>
              <a:ext uri="{FF2B5EF4-FFF2-40B4-BE49-F238E27FC236}">
                <a16:creationId xmlns:a16="http://schemas.microsoft.com/office/drawing/2014/main" id="{168ABF52-02B3-BE44-877C-B9026DE46302}"/>
              </a:ext>
            </a:extLst>
          </p:cNvPr>
          <p:cNvGrpSpPr/>
          <p:nvPr/>
        </p:nvGrpSpPr>
        <p:grpSpPr>
          <a:xfrm>
            <a:off x="-4902200" y="0"/>
            <a:ext cx="26229730" cy="9144000"/>
            <a:chOff x="-4910017" y="0"/>
            <a:chExt cx="26229730" cy="9144000"/>
          </a:xfrm>
        </p:grpSpPr>
        <p:pic>
          <p:nvPicPr>
            <p:cNvPr id="12" name="Picture 11" descr="A picture containing television, indoor&#10;&#10;Description automatically generated">
              <a:extLst>
                <a:ext uri="{FF2B5EF4-FFF2-40B4-BE49-F238E27FC236}">
                  <a16:creationId xmlns:a16="http://schemas.microsoft.com/office/drawing/2014/main" id="{03575442-C09E-304B-9372-A4EE203E36A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76413" y="0"/>
              <a:ext cx="16243300" cy="9144000"/>
            </a:xfrm>
            <a:prstGeom prst="rect">
              <a:avLst/>
            </a:prstGeom>
          </p:spPr>
        </p:pic>
        <p:pic>
          <p:nvPicPr>
            <p:cNvPr id="14" name="Picture 13">
              <a:extLst>
                <a:ext uri="{FF2B5EF4-FFF2-40B4-BE49-F238E27FC236}">
                  <a16:creationId xmlns:a16="http://schemas.microsoft.com/office/drawing/2014/main" id="{62E565AA-7814-4B48-9F5E-A317863C8C19}"/>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4910017" y="0"/>
              <a:ext cx="16243300" cy="9144000"/>
            </a:xfrm>
            <a:prstGeom prst="rect">
              <a:avLst/>
            </a:prstGeom>
          </p:spPr>
        </p:pic>
      </p:grpSp>
      <p:sp>
        <p:nvSpPr>
          <p:cNvPr id="57" name="object 54">
            <a:extLst>
              <a:ext uri="{FF2B5EF4-FFF2-40B4-BE49-F238E27FC236}">
                <a16:creationId xmlns:a16="http://schemas.microsoft.com/office/drawing/2014/main" id="{1A36DF58-702B-0743-A190-59DA823E2AB5}"/>
              </a:ext>
            </a:extLst>
          </p:cNvPr>
          <p:cNvSpPr txBox="1"/>
          <p:nvPr/>
        </p:nvSpPr>
        <p:spPr>
          <a:xfrm>
            <a:off x="3556000" y="6130090"/>
            <a:ext cx="4151480" cy="907941"/>
          </a:xfrm>
          <a:prstGeom prst="rect">
            <a:avLst/>
          </a:prstGeom>
        </p:spPr>
        <p:txBody>
          <a:bodyPr vert="horz" wrap="square" lIns="0" tIns="15240" rIns="0" bIns="0" rtlCol="0">
            <a:spAutoFit/>
          </a:bodyPr>
          <a:lstStyle/>
          <a:p>
            <a:pPr marL="12700" marR="5080">
              <a:lnSpc>
                <a:spcPts val="3600"/>
              </a:lnSpc>
              <a:spcBef>
                <a:spcPts val="120"/>
              </a:spcBef>
            </a:pPr>
            <a:r>
              <a:rPr lang="en-GB" sz="2600" b="1" spc="-55" dirty="0">
                <a:solidFill>
                  <a:srgbClr val="FFFFFF"/>
                </a:solidFill>
                <a:latin typeface="Arial"/>
                <a:cs typeface="Arial"/>
              </a:rPr>
              <a:t>Pharma,</a:t>
            </a:r>
            <a:r>
              <a:rPr lang="en-GB" sz="2600" b="1" spc="-195" dirty="0">
                <a:solidFill>
                  <a:srgbClr val="FFFFFF"/>
                </a:solidFill>
                <a:latin typeface="Arial"/>
                <a:cs typeface="Arial"/>
              </a:rPr>
              <a:t> </a:t>
            </a:r>
            <a:r>
              <a:rPr lang="en-GB" sz="2600" b="1" spc="-60" dirty="0">
                <a:solidFill>
                  <a:srgbClr val="FFFFFF"/>
                </a:solidFill>
                <a:latin typeface="Arial"/>
                <a:cs typeface="Arial"/>
              </a:rPr>
              <a:t>Health &amp; Protection and Durables</a:t>
            </a:r>
            <a:endParaRPr lang="en-GB" sz="2600" dirty="0">
              <a:latin typeface="Arial"/>
              <a:cs typeface="Arial"/>
            </a:endParaRPr>
          </a:p>
        </p:txBody>
      </p:sp>
      <p:pic>
        <p:nvPicPr>
          <p:cNvPr id="15" name="Picture 14">
            <a:extLst>
              <a:ext uri="{FF2B5EF4-FFF2-40B4-BE49-F238E27FC236}">
                <a16:creationId xmlns:a16="http://schemas.microsoft.com/office/drawing/2014/main" id="{899D7B1B-DCD9-FA49-852C-610C3A4FBC6F}"/>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14212066" y="655518"/>
            <a:ext cx="1137559" cy="1137559"/>
          </a:xfrm>
          <a:prstGeom prst="rect">
            <a:avLst/>
          </a:prstGeom>
        </p:spPr>
      </p:pic>
      <p:sp>
        <p:nvSpPr>
          <p:cNvPr id="13" name="object 17">
            <a:extLst>
              <a:ext uri="{FF2B5EF4-FFF2-40B4-BE49-F238E27FC236}">
                <a16:creationId xmlns:a16="http://schemas.microsoft.com/office/drawing/2014/main" id="{D86F1892-F45A-F943-8678-A3FAC16E136C}"/>
              </a:ext>
            </a:extLst>
          </p:cNvPr>
          <p:cNvSpPr txBox="1"/>
          <p:nvPr/>
        </p:nvSpPr>
        <p:spPr>
          <a:xfrm>
            <a:off x="8927225" y="6130090"/>
            <a:ext cx="2767330" cy="467359"/>
          </a:xfrm>
          <a:prstGeom prst="rect">
            <a:avLst/>
          </a:prstGeom>
        </p:spPr>
        <p:txBody>
          <a:bodyPr vert="horz" wrap="square" lIns="0" tIns="12700" rIns="0" bIns="0" rtlCol="0">
            <a:spAutoFit/>
          </a:bodyPr>
          <a:lstStyle/>
          <a:p>
            <a:pPr marL="12700">
              <a:lnSpc>
                <a:spcPct val="100000"/>
              </a:lnSpc>
              <a:spcBef>
                <a:spcPts val="100"/>
              </a:spcBef>
            </a:pPr>
            <a:r>
              <a:rPr sz="2900" b="1" spc="-45" dirty="0">
                <a:solidFill>
                  <a:srgbClr val="FFFFFF"/>
                </a:solidFill>
                <a:latin typeface="Arial"/>
                <a:cs typeface="Arial"/>
              </a:rPr>
              <a:t>Food</a:t>
            </a:r>
            <a:r>
              <a:rPr sz="2900" b="1" spc="-200" dirty="0">
                <a:solidFill>
                  <a:srgbClr val="FFFFFF"/>
                </a:solidFill>
                <a:latin typeface="Arial"/>
                <a:cs typeface="Arial"/>
              </a:rPr>
              <a:t> </a:t>
            </a:r>
            <a:r>
              <a:rPr sz="2900" b="1" spc="-60" dirty="0">
                <a:solidFill>
                  <a:srgbClr val="FFFFFF"/>
                </a:solidFill>
                <a:latin typeface="Arial"/>
                <a:cs typeface="Arial"/>
              </a:rPr>
              <a:t>Packaging</a:t>
            </a:r>
            <a:endParaRPr sz="2900" dirty="0">
              <a:latin typeface="Arial"/>
              <a:cs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91" name="Picture 90">
            <a:extLst>
              <a:ext uri="{FF2B5EF4-FFF2-40B4-BE49-F238E27FC236}">
                <a16:creationId xmlns:a16="http://schemas.microsoft.com/office/drawing/2014/main" id="{E36C5CC2-5EA0-5444-A797-D888EE06084B}"/>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4220370" y="662552"/>
            <a:ext cx="1137559" cy="1137559"/>
          </a:xfrm>
          <a:prstGeom prst="rect">
            <a:avLst/>
          </a:prstGeom>
        </p:spPr>
      </p:pic>
      <p:sp>
        <p:nvSpPr>
          <p:cNvPr id="23" name="object 2">
            <a:extLst>
              <a:ext uri="{FF2B5EF4-FFF2-40B4-BE49-F238E27FC236}">
                <a16:creationId xmlns:a16="http://schemas.microsoft.com/office/drawing/2014/main" id="{CA156BEF-BFB7-BC4B-9FAF-D128490893B3}"/>
              </a:ext>
            </a:extLst>
          </p:cNvPr>
          <p:cNvSpPr txBox="1"/>
          <p:nvPr/>
        </p:nvSpPr>
        <p:spPr>
          <a:xfrm>
            <a:off x="4374772" y="2936249"/>
            <a:ext cx="1190625" cy="406400"/>
          </a:xfrm>
          <a:prstGeom prst="rect">
            <a:avLst/>
          </a:prstGeom>
        </p:spPr>
        <p:txBody>
          <a:bodyPr vert="horz" wrap="square" lIns="0" tIns="12700" rIns="0" bIns="0" rtlCol="0">
            <a:spAutoFit/>
          </a:bodyPr>
          <a:lstStyle/>
          <a:p>
            <a:pPr marL="12700">
              <a:lnSpc>
                <a:spcPct val="100000"/>
              </a:lnSpc>
              <a:spcBef>
                <a:spcPts val="100"/>
              </a:spcBef>
            </a:pPr>
            <a:r>
              <a:rPr sz="2500" b="1" dirty="0">
                <a:solidFill>
                  <a:srgbClr val="FFFFFF"/>
                </a:solidFill>
                <a:latin typeface="Arial"/>
                <a:cs typeface="Arial"/>
              </a:rPr>
              <a:t>Pharma</a:t>
            </a:r>
            <a:endParaRPr sz="2500" dirty="0">
              <a:latin typeface="Arial"/>
              <a:cs typeface="Arial"/>
            </a:endParaRPr>
          </a:p>
        </p:txBody>
      </p:sp>
      <p:sp>
        <p:nvSpPr>
          <p:cNvPr id="24" name="object 3">
            <a:extLst>
              <a:ext uri="{FF2B5EF4-FFF2-40B4-BE49-F238E27FC236}">
                <a16:creationId xmlns:a16="http://schemas.microsoft.com/office/drawing/2014/main" id="{B4BEEF22-9781-AC48-B3D0-5AE95526DF44}"/>
              </a:ext>
            </a:extLst>
          </p:cNvPr>
          <p:cNvSpPr/>
          <p:nvPr/>
        </p:nvSpPr>
        <p:spPr>
          <a:xfrm>
            <a:off x="1991654" y="6553200"/>
            <a:ext cx="3004820" cy="2287905"/>
          </a:xfrm>
          <a:custGeom>
            <a:avLst/>
            <a:gdLst/>
            <a:ahLst/>
            <a:cxnLst/>
            <a:rect l="l" t="t" r="r" b="b"/>
            <a:pathLst>
              <a:path w="3004820" h="2287904">
                <a:moveTo>
                  <a:pt x="0" y="0"/>
                </a:moveTo>
                <a:lnTo>
                  <a:pt x="0" y="2287778"/>
                </a:lnTo>
                <a:lnTo>
                  <a:pt x="2632671" y="2287778"/>
                </a:lnTo>
                <a:lnTo>
                  <a:pt x="3004261" y="1918233"/>
                </a:lnTo>
                <a:lnTo>
                  <a:pt x="3004261" y="0"/>
                </a:lnTo>
                <a:lnTo>
                  <a:pt x="0" y="0"/>
                </a:lnTo>
                <a:close/>
              </a:path>
            </a:pathLst>
          </a:custGeom>
          <a:ln w="25400">
            <a:solidFill>
              <a:srgbClr val="FFFFFF"/>
            </a:solidFill>
          </a:ln>
        </p:spPr>
        <p:txBody>
          <a:bodyPr wrap="square" lIns="0" tIns="0" rIns="0" bIns="0" rtlCol="0"/>
          <a:lstStyle/>
          <a:p>
            <a:endParaRPr dirty="0"/>
          </a:p>
        </p:txBody>
      </p:sp>
      <p:sp>
        <p:nvSpPr>
          <p:cNvPr id="25" name="object 4">
            <a:extLst>
              <a:ext uri="{FF2B5EF4-FFF2-40B4-BE49-F238E27FC236}">
                <a16:creationId xmlns:a16="http://schemas.microsoft.com/office/drawing/2014/main" id="{2153C9F6-D068-454A-8E14-79E11C9637EB}"/>
              </a:ext>
            </a:extLst>
          </p:cNvPr>
          <p:cNvSpPr/>
          <p:nvPr/>
        </p:nvSpPr>
        <p:spPr>
          <a:xfrm>
            <a:off x="3162475" y="6045120"/>
            <a:ext cx="3848100" cy="508000"/>
          </a:xfrm>
          <a:custGeom>
            <a:avLst/>
            <a:gdLst/>
            <a:ahLst/>
            <a:cxnLst/>
            <a:rect l="l" t="t" r="r" b="b"/>
            <a:pathLst>
              <a:path w="3848100" h="508000">
                <a:moveTo>
                  <a:pt x="0" y="507466"/>
                </a:moveTo>
                <a:lnTo>
                  <a:pt x="573633" y="0"/>
                </a:lnTo>
                <a:lnTo>
                  <a:pt x="3847922" y="0"/>
                </a:lnTo>
              </a:path>
            </a:pathLst>
          </a:custGeom>
          <a:ln w="25400">
            <a:solidFill>
              <a:srgbClr val="FFFFFF"/>
            </a:solidFill>
          </a:ln>
        </p:spPr>
        <p:txBody>
          <a:bodyPr wrap="square" lIns="0" tIns="0" rIns="0" bIns="0" rtlCol="0"/>
          <a:lstStyle/>
          <a:p>
            <a:endParaRPr dirty="0"/>
          </a:p>
        </p:txBody>
      </p:sp>
      <p:sp>
        <p:nvSpPr>
          <p:cNvPr id="27" name="object 6">
            <a:extLst>
              <a:ext uri="{FF2B5EF4-FFF2-40B4-BE49-F238E27FC236}">
                <a16:creationId xmlns:a16="http://schemas.microsoft.com/office/drawing/2014/main" id="{2D784B8A-3458-3E41-B928-14CA117E11D5}"/>
              </a:ext>
            </a:extLst>
          </p:cNvPr>
          <p:cNvSpPr txBox="1"/>
          <p:nvPr/>
        </p:nvSpPr>
        <p:spPr>
          <a:xfrm>
            <a:off x="5437504" y="7457444"/>
            <a:ext cx="1031875" cy="406400"/>
          </a:xfrm>
          <a:prstGeom prst="rect">
            <a:avLst/>
          </a:prstGeom>
        </p:spPr>
        <p:txBody>
          <a:bodyPr vert="horz" wrap="square" lIns="0" tIns="12700" rIns="0" bIns="0" rtlCol="0">
            <a:spAutoFit/>
          </a:bodyPr>
          <a:lstStyle/>
          <a:p>
            <a:pPr marL="12700">
              <a:lnSpc>
                <a:spcPct val="100000"/>
              </a:lnSpc>
              <a:spcBef>
                <a:spcPts val="100"/>
              </a:spcBef>
            </a:pPr>
            <a:r>
              <a:rPr sz="2500" b="1" dirty="0">
                <a:solidFill>
                  <a:srgbClr val="FFFFFF"/>
                </a:solidFill>
                <a:latin typeface="Arial"/>
                <a:cs typeface="Arial"/>
              </a:rPr>
              <a:t>Labels</a:t>
            </a:r>
            <a:endParaRPr sz="2500" dirty="0">
              <a:latin typeface="Arial"/>
              <a:cs typeface="Arial"/>
            </a:endParaRPr>
          </a:p>
        </p:txBody>
      </p:sp>
      <p:sp>
        <p:nvSpPr>
          <p:cNvPr id="28" name="object 7">
            <a:extLst>
              <a:ext uri="{FF2B5EF4-FFF2-40B4-BE49-F238E27FC236}">
                <a16:creationId xmlns:a16="http://schemas.microsoft.com/office/drawing/2014/main" id="{FAA31C3F-1817-C941-82BE-F22620C5FC4B}"/>
              </a:ext>
            </a:extLst>
          </p:cNvPr>
          <p:cNvSpPr/>
          <p:nvPr/>
        </p:nvSpPr>
        <p:spPr>
          <a:xfrm>
            <a:off x="5460996" y="6945008"/>
            <a:ext cx="2978150" cy="965200"/>
          </a:xfrm>
          <a:custGeom>
            <a:avLst/>
            <a:gdLst/>
            <a:ahLst/>
            <a:cxnLst/>
            <a:rect l="l" t="t" r="r" b="b"/>
            <a:pathLst>
              <a:path w="2978150" h="965200">
                <a:moveTo>
                  <a:pt x="2977692" y="0"/>
                </a:moveTo>
                <a:lnTo>
                  <a:pt x="2025192" y="965200"/>
                </a:lnTo>
                <a:lnTo>
                  <a:pt x="0" y="965200"/>
                </a:lnTo>
              </a:path>
            </a:pathLst>
          </a:custGeom>
          <a:ln w="25400">
            <a:solidFill>
              <a:srgbClr val="FFFFFF"/>
            </a:solidFill>
          </a:ln>
        </p:spPr>
        <p:txBody>
          <a:bodyPr wrap="square" lIns="0" tIns="0" rIns="0" bIns="0" rtlCol="0"/>
          <a:lstStyle/>
          <a:p>
            <a:endParaRPr dirty="0"/>
          </a:p>
        </p:txBody>
      </p:sp>
      <p:sp>
        <p:nvSpPr>
          <p:cNvPr id="29" name="object 8">
            <a:extLst>
              <a:ext uri="{FF2B5EF4-FFF2-40B4-BE49-F238E27FC236}">
                <a16:creationId xmlns:a16="http://schemas.microsoft.com/office/drawing/2014/main" id="{EF63A15E-F618-6940-87E8-4CCD3649DFBA}"/>
              </a:ext>
            </a:extLst>
          </p:cNvPr>
          <p:cNvSpPr/>
          <p:nvPr/>
        </p:nvSpPr>
        <p:spPr>
          <a:xfrm>
            <a:off x="8441968" y="6299200"/>
            <a:ext cx="3004820" cy="2287905"/>
          </a:xfrm>
          <a:custGeom>
            <a:avLst/>
            <a:gdLst/>
            <a:ahLst/>
            <a:cxnLst/>
            <a:rect l="l" t="t" r="r" b="b"/>
            <a:pathLst>
              <a:path w="3004820" h="2287904">
                <a:moveTo>
                  <a:pt x="0" y="0"/>
                </a:moveTo>
                <a:lnTo>
                  <a:pt x="0" y="2287778"/>
                </a:lnTo>
                <a:lnTo>
                  <a:pt x="2632671" y="2287778"/>
                </a:lnTo>
                <a:lnTo>
                  <a:pt x="3004261" y="1918233"/>
                </a:lnTo>
                <a:lnTo>
                  <a:pt x="3004261" y="0"/>
                </a:lnTo>
                <a:lnTo>
                  <a:pt x="0" y="0"/>
                </a:lnTo>
                <a:close/>
              </a:path>
            </a:pathLst>
          </a:custGeom>
          <a:ln w="25400">
            <a:solidFill>
              <a:srgbClr val="FFFFFF"/>
            </a:solidFill>
          </a:ln>
        </p:spPr>
        <p:txBody>
          <a:bodyPr wrap="square" lIns="0" tIns="0" rIns="0" bIns="0" rtlCol="0"/>
          <a:lstStyle/>
          <a:p>
            <a:endParaRPr dirty="0"/>
          </a:p>
        </p:txBody>
      </p:sp>
      <p:sp>
        <p:nvSpPr>
          <p:cNvPr id="30" name="object 9">
            <a:extLst>
              <a:ext uri="{FF2B5EF4-FFF2-40B4-BE49-F238E27FC236}">
                <a16:creationId xmlns:a16="http://schemas.microsoft.com/office/drawing/2014/main" id="{032D6BB0-8EDA-7C4F-BEBD-0AC9587C3B70}"/>
              </a:ext>
            </a:extLst>
          </p:cNvPr>
          <p:cNvSpPr txBox="1">
            <a:spLocks/>
          </p:cNvSpPr>
          <p:nvPr/>
        </p:nvSpPr>
        <p:spPr>
          <a:xfrm>
            <a:off x="736599" y="228600"/>
            <a:ext cx="6273975" cy="2456826"/>
          </a:xfrm>
          <a:prstGeom prst="rect">
            <a:avLst/>
          </a:prstGeom>
        </p:spPr>
        <p:txBody>
          <a:bodyPr vert="horz" wrap="square" lIns="0" tIns="12700" rIns="0" bIns="0" rtlCol="0">
            <a:spAutoFit/>
          </a:bodyPr>
          <a:lstStyle>
            <a:lvl1pPr>
              <a:defRPr sz="5000" b="1" i="0">
                <a:solidFill>
                  <a:srgbClr val="515558"/>
                </a:solidFill>
                <a:latin typeface="Arial"/>
                <a:ea typeface="+mj-ea"/>
                <a:cs typeface="Arial"/>
              </a:defRPr>
            </a:lvl1pPr>
          </a:lstStyle>
          <a:p>
            <a:pPr marL="12700" marR="5080">
              <a:lnSpc>
                <a:spcPct val="107900"/>
              </a:lnSpc>
              <a:spcBef>
                <a:spcPts val="100"/>
              </a:spcBef>
            </a:pPr>
            <a:r>
              <a:rPr lang="en-GB" kern="0" spc="-90" dirty="0">
                <a:solidFill>
                  <a:schemeClr val="bg1"/>
                </a:solidFill>
              </a:rPr>
              <a:t>Pharma,</a:t>
            </a:r>
            <a:r>
              <a:rPr lang="en-GB" kern="0" spc="-270" dirty="0">
                <a:solidFill>
                  <a:schemeClr val="bg1"/>
                </a:solidFill>
              </a:rPr>
              <a:t> </a:t>
            </a:r>
          </a:p>
          <a:p>
            <a:pPr marL="12700" marR="5080">
              <a:lnSpc>
                <a:spcPct val="107900"/>
              </a:lnSpc>
              <a:spcBef>
                <a:spcPts val="100"/>
              </a:spcBef>
            </a:pPr>
            <a:r>
              <a:rPr lang="en-GB" kern="0" spc="-105" dirty="0">
                <a:solidFill>
                  <a:schemeClr val="bg1"/>
                </a:solidFill>
              </a:rPr>
              <a:t>Health </a:t>
            </a:r>
            <a:r>
              <a:rPr lang="en-GB" kern="0" dirty="0">
                <a:solidFill>
                  <a:schemeClr val="bg1"/>
                </a:solidFill>
              </a:rPr>
              <a:t>&amp; Protection and </a:t>
            </a:r>
            <a:r>
              <a:rPr lang="en-GB" kern="0" spc="-100" dirty="0">
                <a:solidFill>
                  <a:schemeClr val="bg1"/>
                </a:solidFill>
              </a:rPr>
              <a:t>Durables</a:t>
            </a:r>
          </a:p>
        </p:txBody>
      </p:sp>
      <p:sp>
        <p:nvSpPr>
          <p:cNvPr id="31" name="object 10">
            <a:extLst>
              <a:ext uri="{FF2B5EF4-FFF2-40B4-BE49-F238E27FC236}">
                <a16:creationId xmlns:a16="http://schemas.microsoft.com/office/drawing/2014/main" id="{3DAD7E45-FEA7-F04F-8CA0-ACC2CE370C59}"/>
              </a:ext>
            </a:extLst>
          </p:cNvPr>
          <p:cNvSpPr txBox="1"/>
          <p:nvPr/>
        </p:nvSpPr>
        <p:spPr>
          <a:xfrm>
            <a:off x="12618671" y="2326649"/>
            <a:ext cx="995680" cy="406400"/>
          </a:xfrm>
          <a:prstGeom prst="rect">
            <a:avLst/>
          </a:prstGeom>
        </p:spPr>
        <p:txBody>
          <a:bodyPr vert="horz" wrap="square" lIns="0" tIns="12700" rIns="0" bIns="0" rtlCol="0">
            <a:spAutoFit/>
          </a:bodyPr>
          <a:lstStyle/>
          <a:p>
            <a:pPr marL="12700">
              <a:lnSpc>
                <a:spcPct val="100000"/>
              </a:lnSpc>
              <a:spcBef>
                <a:spcPts val="100"/>
              </a:spcBef>
            </a:pPr>
            <a:r>
              <a:rPr sz="2500" b="1" spc="-5" dirty="0">
                <a:solidFill>
                  <a:srgbClr val="FFFFFF"/>
                </a:solidFill>
                <a:latin typeface="Arial"/>
                <a:cs typeface="Arial"/>
              </a:rPr>
              <a:t>Health</a:t>
            </a:r>
            <a:endParaRPr sz="2500" dirty="0">
              <a:latin typeface="Arial"/>
              <a:cs typeface="Arial"/>
            </a:endParaRPr>
          </a:p>
        </p:txBody>
      </p:sp>
      <p:sp>
        <p:nvSpPr>
          <p:cNvPr id="32" name="object 11">
            <a:extLst>
              <a:ext uri="{FF2B5EF4-FFF2-40B4-BE49-F238E27FC236}">
                <a16:creationId xmlns:a16="http://schemas.microsoft.com/office/drawing/2014/main" id="{C82321F3-F011-2A44-8424-4EAD4910571C}"/>
              </a:ext>
            </a:extLst>
          </p:cNvPr>
          <p:cNvSpPr/>
          <p:nvPr/>
        </p:nvSpPr>
        <p:spPr>
          <a:xfrm>
            <a:off x="10785831" y="2271346"/>
            <a:ext cx="2816225" cy="495300"/>
          </a:xfrm>
          <a:custGeom>
            <a:avLst/>
            <a:gdLst/>
            <a:ahLst/>
            <a:cxnLst/>
            <a:rect l="l" t="t" r="r" b="b"/>
            <a:pathLst>
              <a:path w="2816225" h="495300">
                <a:moveTo>
                  <a:pt x="0" y="0"/>
                </a:moveTo>
                <a:lnTo>
                  <a:pt x="495300" y="495300"/>
                </a:lnTo>
                <a:lnTo>
                  <a:pt x="2815869" y="495300"/>
                </a:lnTo>
              </a:path>
            </a:pathLst>
          </a:custGeom>
          <a:ln w="25400">
            <a:solidFill>
              <a:srgbClr val="FFFFFF"/>
            </a:solidFill>
          </a:ln>
        </p:spPr>
        <p:txBody>
          <a:bodyPr wrap="square" lIns="0" tIns="0" rIns="0" bIns="0" rtlCol="0"/>
          <a:lstStyle/>
          <a:p>
            <a:endParaRPr dirty="0"/>
          </a:p>
        </p:txBody>
      </p:sp>
      <p:sp>
        <p:nvSpPr>
          <p:cNvPr id="33" name="object 12">
            <a:extLst>
              <a:ext uri="{FF2B5EF4-FFF2-40B4-BE49-F238E27FC236}">
                <a16:creationId xmlns:a16="http://schemas.microsoft.com/office/drawing/2014/main" id="{58188080-720B-454C-B100-C16F551CA07E}"/>
              </a:ext>
            </a:extLst>
          </p:cNvPr>
          <p:cNvSpPr/>
          <p:nvPr/>
        </p:nvSpPr>
        <p:spPr>
          <a:xfrm>
            <a:off x="7785100" y="671327"/>
            <a:ext cx="3004820" cy="2287905"/>
          </a:xfrm>
          <a:custGeom>
            <a:avLst/>
            <a:gdLst/>
            <a:ahLst/>
            <a:cxnLst/>
            <a:rect l="l" t="t" r="r" b="b"/>
            <a:pathLst>
              <a:path w="3004820" h="2287905">
                <a:moveTo>
                  <a:pt x="0" y="0"/>
                </a:moveTo>
                <a:lnTo>
                  <a:pt x="0" y="2287778"/>
                </a:lnTo>
                <a:lnTo>
                  <a:pt x="2632671" y="2287778"/>
                </a:lnTo>
                <a:lnTo>
                  <a:pt x="3004261" y="1918233"/>
                </a:lnTo>
                <a:lnTo>
                  <a:pt x="3004261" y="0"/>
                </a:lnTo>
                <a:lnTo>
                  <a:pt x="0" y="0"/>
                </a:lnTo>
                <a:close/>
              </a:path>
            </a:pathLst>
          </a:custGeom>
          <a:ln w="25400">
            <a:solidFill>
              <a:srgbClr val="FFFFFF"/>
            </a:solidFill>
          </a:ln>
        </p:spPr>
        <p:txBody>
          <a:bodyPr wrap="square" lIns="0" tIns="0" rIns="0" bIns="0" rtlCol="0"/>
          <a:lstStyle/>
          <a:p>
            <a:endParaRPr dirty="0"/>
          </a:p>
        </p:txBody>
      </p:sp>
      <p:sp>
        <p:nvSpPr>
          <p:cNvPr id="34" name="object 13">
            <a:extLst>
              <a:ext uri="{FF2B5EF4-FFF2-40B4-BE49-F238E27FC236}">
                <a16:creationId xmlns:a16="http://schemas.microsoft.com/office/drawing/2014/main" id="{00B9FB7C-1FA4-A647-BF97-BA808764FEA8}"/>
              </a:ext>
            </a:extLst>
          </p:cNvPr>
          <p:cNvSpPr/>
          <p:nvPr/>
        </p:nvSpPr>
        <p:spPr>
          <a:xfrm>
            <a:off x="12465050" y="3757427"/>
            <a:ext cx="3004820" cy="2287905"/>
          </a:xfrm>
          <a:custGeom>
            <a:avLst/>
            <a:gdLst/>
            <a:ahLst/>
            <a:cxnLst/>
            <a:rect l="l" t="t" r="r" b="b"/>
            <a:pathLst>
              <a:path w="3004819" h="2287904">
                <a:moveTo>
                  <a:pt x="0" y="0"/>
                </a:moveTo>
                <a:lnTo>
                  <a:pt x="0" y="2287778"/>
                </a:lnTo>
                <a:lnTo>
                  <a:pt x="2632671" y="2287778"/>
                </a:lnTo>
                <a:lnTo>
                  <a:pt x="3004261" y="1918233"/>
                </a:lnTo>
                <a:lnTo>
                  <a:pt x="3004261" y="0"/>
                </a:lnTo>
                <a:lnTo>
                  <a:pt x="0" y="0"/>
                </a:lnTo>
                <a:close/>
              </a:path>
            </a:pathLst>
          </a:custGeom>
          <a:ln w="25400">
            <a:solidFill>
              <a:srgbClr val="FFFFFF"/>
            </a:solidFill>
          </a:ln>
        </p:spPr>
        <p:txBody>
          <a:bodyPr wrap="square" lIns="0" tIns="0" rIns="0" bIns="0" rtlCol="0"/>
          <a:lstStyle/>
          <a:p>
            <a:endParaRPr dirty="0"/>
          </a:p>
        </p:txBody>
      </p:sp>
      <p:sp>
        <p:nvSpPr>
          <p:cNvPr id="35" name="object 14">
            <a:extLst>
              <a:ext uri="{FF2B5EF4-FFF2-40B4-BE49-F238E27FC236}">
                <a16:creationId xmlns:a16="http://schemas.microsoft.com/office/drawing/2014/main" id="{FEB123B3-C333-E14E-955B-20B3EAEFDFE9}"/>
              </a:ext>
            </a:extLst>
          </p:cNvPr>
          <p:cNvSpPr/>
          <p:nvPr/>
        </p:nvSpPr>
        <p:spPr>
          <a:xfrm>
            <a:off x="8089905" y="4127500"/>
            <a:ext cx="4373880" cy="965200"/>
          </a:xfrm>
          <a:custGeom>
            <a:avLst/>
            <a:gdLst/>
            <a:ahLst/>
            <a:cxnLst/>
            <a:rect l="l" t="t" r="r" b="b"/>
            <a:pathLst>
              <a:path w="4373880" h="965200">
                <a:moveTo>
                  <a:pt x="4373384" y="965200"/>
                </a:moveTo>
                <a:lnTo>
                  <a:pt x="3420884" y="0"/>
                </a:lnTo>
                <a:lnTo>
                  <a:pt x="0" y="0"/>
                </a:lnTo>
              </a:path>
            </a:pathLst>
          </a:custGeom>
          <a:ln w="25400">
            <a:solidFill>
              <a:srgbClr val="FFFFFF"/>
            </a:solidFill>
          </a:ln>
        </p:spPr>
        <p:txBody>
          <a:bodyPr wrap="square" lIns="0" tIns="0" rIns="0" bIns="0" rtlCol="0"/>
          <a:lstStyle/>
          <a:p>
            <a:endParaRPr dirty="0"/>
          </a:p>
        </p:txBody>
      </p:sp>
      <p:sp>
        <p:nvSpPr>
          <p:cNvPr id="36" name="object 15">
            <a:extLst>
              <a:ext uri="{FF2B5EF4-FFF2-40B4-BE49-F238E27FC236}">
                <a16:creationId xmlns:a16="http://schemas.microsoft.com/office/drawing/2014/main" id="{891C7C9A-B99B-AE4E-8308-EABFE5C1E9A4}"/>
              </a:ext>
            </a:extLst>
          </p:cNvPr>
          <p:cNvSpPr/>
          <p:nvPr/>
        </p:nvSpPr>
        <p:spPr>
          <a:xfrm>
            <a:off x="506777" y="2794174"/>
            <a:ext cx="3004820" cy="2287905"/>
          </a:xfrm>
          <a:custGeom>
            <a:avLst/>
            <a:gdLst/>
            <a:ahLst/>
            <a:cxnLst/>
            <a:rect l="l" t="t" r="r" b="b"/>
            <a:pathLst>
              <a:path w="3004820" h="2287904">
                <a:moveTo>
                  <a:pt x="0" y="0"/>
                </a:moveTo>
                <a:lnTo>
                  <a:pt x="0" y="2287778"/>
                </a:lnTo>
                <a:lnTo>
                  <a:pt x="2632671" y="2287778"/>
                </a:lnTo>
                <a:lnTo>
                  <a:pt x="3004261" y="1918233"/>
                </a:lnTo>
                <a:lnTo>
                  <a:pt x="3004261" y="0"/>
                </a:lnTo>
                <a:lnTo>
                  <a:pt x="0" y="0"/>
                </a:lnTo>
                <a:close/>
              </a:path>
            </a:pathLst>
          </a:custGeom>
          <a:ln w="25400">
            <a:solidFill>
              <a:srgbClr val="FFFFFF"/>
            </a:solidFill>
          </a:ln>
        </p:spPr>
        <p:txBody>
          <a:bodyPr wrap="square" lIns="0" tIns="0" rIns="0" bIns="0" rtlCol="0"/>
          <a:lstStyle/>
          <a:p>
            <a:endParaRPr dirty="0"/>
          </a:p>
        </p:txBody>
      </p:sp>
      <p:sp>
        <p:nvSpPr>
          <p:cNvPr id="18" name="object 7">
            <a:extLst>
              <a:ext uri="{FF2B5EF4-FFF2-40B4-BE49-F238E27FC236}">
                <a16:creationId xmlns:a16="http://schemas.microsoft.com/office/drawing/2014/main" id="{FA339965-9869-A648-AEF8-BDC99D4BEFCB}"/>
              </a:ext>
            </a:extLst>
          </p:cNvPr>
          <p:cNvSpPr txBox="1"/>
          <p:nvPr/>
        </p:nvSpPr>
        <p:spPr>
          <a:xfrm>
            <a:off x="4020926" y="4117343"/>
            <a:ext cx="6830059" cy="1891030"/>
          </a:xfrm>
          <a:prstGeom prst="rect">
            <a:avLst/>
          </a:prstGeom>
        </p:spPr>
        <p:txBody>
          <a:bodyPr vert="horz" wrap="square" lIns="0" tIns="12700" rIns="0" bIns="0" rtlCol="0">
            <a:spAutoFit/>
          </a:bodyPr>
          <a:lstStyle/>
          <a:p>
            <a:pPr marL="4068445" marR="5080">
              <a:lnSpc>
                <a:spcPct val="106700"/>
              </a:lnSpc>
              <a:spcBef>
                <a:spcPts val="100"/>
              </a:spcBef>
            </a:pPr>
            <a:r>
              <a:rPr sz="2500" b="1" spc="-5" dirty="0">
                <a:solidFill>
                  <a:srgbClr val="FFFFFF"/>
                </a:solidFill>
                <a:latin typeface="Arial"/>
                <a:cs typeface="Arial"/>
              </a:rPr>
              <a:t>Home, </a:t>
            </a:r>
            <a:r>
              <a:rPr sz="2500" b="1" dirty="0">
                <a:solidFill>
                  <a:srgbClr val="FFFFFF"/>
                </a:solidFill>
                <a:latin typeface="Arial"/>
                <a:cs typeface="Arial"/>
              </a:rPr>
              <a:t>building  </a:t>
            </a:r>
            <a:r>
              <a:rPr sz="2500" b="1" spc="-5" dirty="0">
                <a:solidFill>
                  <a:srgbClr val="FFFFFF"/>
                </a:solidFill>
                <a:latin typeface="Arial"/>
                <a:cs typeface="Arial"/>
              </a:rPr>
              <a:t>and</a:t>
            </a:r>
            <a:r>
              <a:rPr sz="2500" b="1" spc="-110" dirty="0">
                <a:solidFill>
                  <a:srgbClr val="FFFFFF"/>
                </a:solidFill>
                <a:latin typeface="Arial"/>
                <a:cs typeface="Arial"/>
              </a:rPr>
              <a:t> </a:t>
            </a:r>
            <a:r>
              <a:rPr sz="2500" b="1" spc="-5" dirty="0">
                <a:solidFill>
                  <a:srgbClr val="FFFFFF"/>
                </a:solidFill>
                <a:latin typeface="Arial"/>
                <a:cs typeface="Arial"/>
              </a:rPr>
              <a:t>constructions</a:t>
            </a:r>
            <a:endParaRPr sz="2500" dirty="0">
              <a:latin typeface="Arial"/>
              <a:cs typeface="Arial"/>
            </a:endParaRPr>
          </a:p>
          <a:p>
            <a:pPr>
              <a:lnSpc>
                <a:spcPct val="100000"/>
              </a:lnSpc>
            </a:pPr>
            <a:endParaRPr sz="2800" dirty="0">
              <a:latin typeface="Times New Roman"/>
              <a:cs typeface="Times New Roman"/>
            </a:endParaRPr>
          </a:p>
          <a:p>
            <a:pPr marL="12700">
              <a:lnSpc>
                <a:spcPct val="100000"/>
              </a:lnSpc>
              <a:spcBef>
                <a:spcPts val="2070"/>
              </a:spcBef>
            </a:pPr>
            <a:r>
              <a:rPr sz="2500" b="1" spc="-5" dirty="0">
                <a:solidFill>
                  <a:srgbClr val="FFFFFF"/>
                </a:solidFill>
                <a:latin typeface="Arial"/>
                <a:cs typeface="Arial"/>
              </a:rPr>
              <a:t>Cards and</a:t>
            </a:r>
            <a:r>
              <a:rPr sz="2500" b="1" spc="-10" dirty="0">
                <a:solidFill>
                  <a:srgbClr val="FFFFFF"/>
                </a:solidFill>
                <a:latin typeface="Arial"/>
                <a:cs typeface="Arial"/>
              </a:rPr>
              <a:t> </a:t>
            </a:r>
            <a:r>
              <a:rPr sz="2500" b="1" dirty="0">
                <a:solidFill>
                  <a:srgbClr val="FFFFFF"/>
                </a:solidFill>
                <a:latin typeface="Arial"/>
                <a:cs typeface="Arial"/>
              </a:rPr>
              <a:t>graphics</a:t>
            </a:r>
            <a:endParaRPr sz="2500" dirty="0">
              <a:latin typeface="Arial"/>
              <a:cs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7" name="object 3">
            <a:extLst>
              <a:ext uri="{FF2B5EF4-FFF2-40B4-BE49-F238E27FC236}">
                <a16:creationId xmlns:a16="http://schemas.microsoft.com/office/drawing/2014/main" id="{A3662166-E381-4140-B404-2D72E653E75C}"/>
              </a:ext>
            </a:extLst>
          </p:cNvPr>
          <p:cNvSpPr txBox="1">
            <a:spLocks noGrp="1"/>
          </p:cNvSpPr>
          <p:nvPr>
            <p:ph type="title"/>
          </p:nvPr>
        </p:nvSpPr>
        <p:spPr>
          <a:xfrm>
            <a:off x="1003301" y="830598"/>
            <a:ext cx="4752975" cy="787400"/>
          </a:xfrm>
          <a:prstGeom prst="rect">
            <a:avLst/>
          </a:prstGeom>
        </p:spPr>
        <p:txBody>
          <a:bodyPr vert="horz" wrap="square" lIns="0" tIns="12700" rIns="0" bIns="0" rtlCol="0">
            <a:spAutoFit/>
          </a:bodyPr>
          <a:lstStyle/>
          <a:p>
            <a:pPr marL="12700">
              <a:lnSpc>
                <a:spcPct val="100000"/>
              </a:lnSpc>
              <a:spcBef>
                <a:spcPts val="100"/>
              </a:spcBef>
            </a:pPr>
            <a:r>
              <a:rPr sz="5000" spc="-75" dirty="0">
                <a:solidFill>
                  <a:srgbClr val="FFFFFF"/>
                </a:solidFill>
              </a:rPr>
              <a:t>Food</a:t>
            </a:r>
            <a:r>
              <a:rPr sz="5000" spc="-295" dirty="0">
                <a:solidFill>
                  <a:srgbClr val="FFFFFF"/>
                </a:solidFill>
              </a:rPr>
              <a:t> </a:t>
            </a:r>
            <a:r>
              <a:rPr sz="5000" spc="-100" dirty="0">
                <a:solidFill>
                  <a:srgbClr val="FFFFFF"/>
                </a:solidFill>
              </a:rPr>
              <a:t>Packaging</a:t>
            </a:r>
            <a:endParaRPr sz="5000" dirty="0"/>
          </a:p>
        </p:txBody>
      </p:sp>
      <p:sp>
        <p:nvSpPr>
          <p:cNvPr id="28" name="object 4">
            <a:extLst>
              <a:ext uri="{FF2B5EF4-FFF2-40B4-BE49-F238E27FC236}">
                <a16:creationId xmlns:a16="http://schemas.microsoft.com/office/drawing/2014/main" id="{EFD036F3-F71F-E944-852A-C142B74014FC}"/>
              </a:ext>
            </a:extLst>
          </p:cNvPr>
          <p:cNvSpPr/>
          <p:nvPr/>
        </p:nvSpPr>
        <p:spPr>
          <a:xfrm>
            <a:off x="4457134" y="4889103"/>
            <a:ext cx="4001135" cy="508000"/>
          </a:xfrm>
          <a:custGeom>
            <a:avLst/>
            <a:gdLst/>
            <a:ahLst/>
            <a:cxnLst/>
            <a:rect l="l" t="t" r="r" b="b"/>
            <a:pathLst>
              <a:path w="4001134" h="508000">
                <a:moveTo>
                  <a:pt x="0" y="0"/>
                </a:moveTo>
                <a:lnTo>
                  <a:pt x="573633" y="507466"/>
                </a:lnTo>
                <a:lnTo>
                  <a:pt x="4001058" y="507466"/>
                </a:lnTo>
              </a:path>
            </a:pathLst>
          </a:custGeom>
          <a:ln w="25400">
            <a:solidFill>
              <a:srgbClr val="FFFFFF"/>
            </a:solidFill>
          </a:ln>
        </p:spPr>
        <p:txBody>
          <a:bodyPr wrap="square" lIns="0" tIns="0" rIns="0" bIns="0" rtlCol="0"/>
          <a:lstStyle/>
          <a:p>
            <a:endParaRPr dirty="0"/>
          </a:p>
        </p:txBody>
      </p:sp>
      <p:sp>
        <p:nvSpPr>
          <p:cNvPr id="29" name="object 5">
            <a:extLst>
              <a:ext uri="{FF2B5EF4-FFF2-40B4-BE49-F238E27FC236}">
                <a16:creationId xmlns:a16="http://schemas.microsoft.com/office/drawing/2014/main" id="{B146903D-0AD6-6048-844D-348A890500FE}"/>
              </a:ext>
            </a:extLst>
          </p:cNvPr>
          <p:cNvSpPr/>
          <p:nvPr/>
        </p:nvSpPr>
        <p:spPr>
          <a:xfrm>
            <a:off x="4457700" y="7547904"/>
            <a:ext cx="2684145" cy="508000"/>
          </a:xfrm>
          <a:custGeom>
            <a:avLst/>
            <a:gdLst/>
            <a:ahLst/>
            <a:cxnLst/>
            <a:rect l="l" t="t" r="r" b="b"/>
            <a:pathLst>
              <a:path w="2684145" h="508000">
                <a:moveTo>
                  <a:pt x="0" y="507999"/>
                </a:moveTo>
                <a:lnTo>
                  <a:pt x="508000" y="0"/>
                </a:lnTo>
                <a:lnTo>
                  <a:pt x="2683802" y="0"/>
                </a:lnTo>
              </a:path>
            </a:pathLst>
          </a:custGeom>
          <a:ln w="25400">
            <a:solidFill>
              <a:srgbClr val="FFFFFF"/>
            </a:solidFill>
          </a:ln>
        </p:spPr>
        <p:txBody>
          <a:bodyPr wrap="square" lIns="0" tIns="0" rIns="0" bIns="0" rtlCol="0"/>
          <a:lstStyle/>
          <a:p>
            <a:endParaRPr dirty="0"/>
          </a:p>
        </p:txBody>
      </p:sp>
      <p:sp>
        <p:nvSpPr>
          <p:cNvPr id="30" name="object 6">
            <a:extLst>
              <a:ext uri="{FF2B5EF4-FFF2-40B4-BE49-F238E27FC236}">
                <a16:creationId xmlns:a16="http://schemas.microsoft.com/office/drawing/2014/main" id="{51691AD5-6F85-064E-BBBF-57AE9D290E7F}"/>
              </a:ext>
            </a:extLst>
          </p:cNvPr>
          <p:cNvSpPr/>
          <p:nvPr/>
        </p:nvSpPr>
        <p:spPr>
          <a:xfrm>
            <a:off x="9462429" y="4233589"/>
            <a:ext cx="3047365" cy="1561465"/>
          </a:xfrm>
          <a:custGeom>
            <a:avLst/>
            <a:gdLst/>
            <a:ahLst/>
            <a:cxnLst/>
            <a:rect l="l" t="t" r="r" b="b"/>
            <a:pathLst>
              <a:path w="3047365" h="1561464">
                <a:moveTo>
                  <a:pt x="0" y="0"/>
                </a:moveTo>
                <a:lnTo>
                  <a:pt x="1561172" y="1561172"/>
                </a:lnTo>
                <a:lnTo>
                  <a:pt x="3047072" y="1561172"/>
                </a:lnTo>
              </a:path>
            </a:pathLst>
          </a:custGeom>
          <a:ln w="25400">
            <a:solidFill>
              <a:srgbClr val="FFFFFF"/>
            </a:solidFill>
          </a:ln>
        </p:spPr>
        <p:txBody>
          <a:bodyPr wrap="square" lIns="0" tIns="0" rIns="0" bIns="0" rtlCol="0"/>
          <a:lstStyle/>
          <a:p>
            <a:endParaRPr dirty="0"/>
          </a:p>
        </p:txBody>
      </p:sp>
      <p:sp>
        <p:nvSpPr>
          <p:cNvPr id="31" name="object 7">
            <a:extLst>
              <a:ext uri="{FF2B5EF4-FFF2-40B4-BE49-F238E27FC236}">
                <a16:creationId xmlns:a16="http://schemas.microsoft.com/office/drawing/2014/main" id="{B33641F1-0FD6-9042-9588-A3FC5E357B58}"/>
              </a:ext>
            </a:extLst>
          </p:cNvPr>
          <p:cNvSpPr/>
          <p:nvPr/>
        </p:nvSpPr>
        <p:spPr>
          <a:xfrm>
            <a:off x="12297887" y="3530600"/>
            <a:ext cx="2425065" cy="951865"/>
          </a:xfrm>
          <a:custGeom>
            <a:avLst/>
            <a:gdLst/>
            <a:ahLst/>
            <a:cxnLst/>
            <a:rect l="l" t="t" r="r" b="b"/>
            <a:pathLst>
              <a:path w="2425065" h="951864">
                <a:moveTo>
                  <a:pt x="2424772" y="0"/>
                </a:moveTo>
                <a:lnTo>
                  <a:pt x="1485900" y="951572"/>
                </a:lnTo>
                <a:lnTo>
                  <a:pt x="0" y="951572"/>
                </a:lnTo>
              </a:path>
            </a:pathLst>
          </a:custGeom>
          <a:ln w="25400">
            <a:solidFill>
              <a:srgbClr val="FFFFFF"/>
            </a:solidFill>
          </a:ln>
        </p:spPr>
        <p:txBody>
          <a:bodyPr wrap="square" lIns="0" tIns="0" rIns="0" bIns="0" rtlCol="0"/>
          <a:lstStyle/>
          <a:p>
            <a:endParaRPr dirty="0"/>
          </a:p>
        </p:txBody>
      </p:sp>
      <p:sp>
        <p:nvSpPr>
          <p:cNvPr id="32" name="object 8">
            <a:extLst>
              <a:ext uri="{FF2B5EF4-FFF2-40B4-BE49-F238E27FC236}">
                <a16:creationId xmlns:a16="http://schemas.microsoft.com/office/drawing/2014/main" id="{FF970841-4C61-1B4C-96CE-D5FF0634D4E7}"/>
              </a:ext>
            </a:extLst>
          </p:cNvPr>
          <p:cNvSpPr txBox="1"/>
          <p:nvPr/>
        </p:nvSpPr>
        <p:spPr>
          <a:xfrm>
            <a:off x="5130614" y="4772248"/>
            <a:ext cx="3265170" cy="482600"/>
          </a:xfrm>
          <a:prstGeom prst="rect">
            <a:avLst/>
          </a:prstGeom>
        </p:spPr>
        <p:txBody>
          <a:bodyPr vert="horz" wrap="square" lIns="0" tIns="12700" rIns="0" bIns="0" rtlCol="0">
            <a:spAutoFit/>
          </a:bodyPr>
          <a:lstStyle/>
          <a:p>
            <a:pPr marL="12700">
              <a:lnSpc>
                <a:spcPct val="100000"/>
              </a:lnSpc>
              <a:spcBef>
                <a:spcPts val="100"/>
              </a:spcBef>
            </a:pPr>
            <a:r>
              <a:rPr sz="3000" b="1" dirty="0">
                <a:solidFill>
                  <a:srgbClr val="FFFFFF"/>
                </a:solidFill>
                <a:latin typeface="Arial"/>
                <a:cs typeface="Arial"/>
              </a:rPr>
              <a:t>Fruit </a:t>
            </a:r>
            <a:r>
              <a:rPr sz="3000" b="1" spc="-5" dirty="0">
                <a:solidFill>
                  <a:srgbClr val="FFFFFF"/>
                </a:solidFill>
                <a:latin typeface="Arial"/>
                <a:cs typeface="Arial"/>
              </a:rPr>
              <a:t>and</a:t>
            </a:r>
            <a:r>
              <a:rPr sz="3000" b="1" spc="-95" dirty="0">
                <a:solidFill>
                  <a:srgbClr val="FFFFFF"/>
                </a:solidFill>
                <a:latin typeface="Arial"/>
                <a:cs typeface="Arial"/>
              </a:rPr>
              <a:t> </a:t>
            </a:r>
            <a:r>
              <a:rPr sz="3000" b="1" dirty="0">
                <a:solidFill>
                  <a:srgbClr val="FFFFFF"/>
                </a:solidFill>
                <a:latin typeface="Arial"/>
                <a:cs typeface="Arial"/>
              </a:rPr>
              <a:t>produce</a:t>
            </a:r>
            <a:endParaRPr sz="3000" dirty="0">
              <a:latin typeface="Arial"/>
              <a:cs typeface="Arial"/>
            </a:endParaRPr>
          </a:p>
        </p:txBody>
      </p:sp>
      <p:sp>
        <p:nvSpPr>
          <p:cNvPr id="33" name="object 9">
            <a:extLst>
              <a:ext uri="{FF2B5EF4-FFF2-40B4-BE49-F238E27FC236}">
                <a16:creationId xmlns:a16="http://schemas.microsoft.com/office/drawing/2014/main" id="{16E96236-82EC-9B4A-A60E-ECF967E41A99}"/>
              </a:ext>
            </a:extLst>
          </p:cNvPr>
          <p:cNvSpPr txBox="1"/>
          <p:nvPr/>
        </p:nvSpPr>
        <p:spPr>
          <a:xfrm>
            <a:off x="5130614" y="6910801"/>
            <a:ext cx="1993900" cy="482600"/>
          </a:xfrm>
          <a:prstGeom prst="rect">
            <a:avLst/>
          </a:prstGeom>
        </p:spPr>
        <p:txBody>
          <a:bodyPr vert="horz" wrap="square" lIns="0" tIns="12700" rIns="0" bIns="0" rtlCol="0">
            <a:spAutoFit/>
          </a:bodyPr>
          <a:lstStyle/>
          <a:p>
            <a:pPr marL="12700">
              <a:lnSpc>
                <a:spcPct val="100000"/>
              </a:lnSpc>
              <a:spcBef>
                <a:spcPts val="100"/>
              </a:spcBef>
            </a:pPr>
            <a:r>
              <a:rPr sz="3000" b="1" dirty="0">
                <a:solidFill>
                  <a:srgbClr val="FFFFFF"/>
                </a:solidFill>
                <a:latin typeface="Arial"/>
                <a:cs typeface="Arial"/>
              </a:rPr>
              <a:t>Food to</a:t>
            </a:r>
            <a:r>
              <a:rPr sz="3000" b="1" spc="-95" dirty="0">
                <a:solidFill>
                  <a:srgbClr val="FFFFFF"/>
                </a:solidFill>
                <a:latin typeface="Arial"/>
                <a:cs typeface="Arial"/>
              </a:rPr>
              <a:t> </a:t>
            </a:r>
            <a:r>
              <a:rPr sz="3000" b="1" dirty="0">
                <a:solidFill>
                  <a:srgbClr val="FFFFFF"/>
                </a:solidFill>
                <a:latin typeface="Arial"/>
                <a:cs typeface="Arial"/>
              </a:rPr>
              <a:t>go</a:t>
            </a:r>
            <a:endParaRPr sz="3000" dirty="0">
              <a:latin typeface="Arial"/>
              <a:cs typeface="Arial"/>
            </a:endParaRPr>
          </a:p>
        </p:txBody>
      </p:sp>
      <p:sp>
        <p:nvSpPr>
          <p:cNvPr id="34" name="object 10">
            <a:extLst>
              <a:ext uri="{FF2B5EF4-FFF2-40B4-BE49-F238E27FC236}">
                <a16:creationId xmlns:a16="http://schemas.microsoft.com/office/drawing/2014/main" id="{04568E1D-1B95-654E-984F-5140ECF5DADD}"/>
              </a:ext>
            </a:extLst>
          </p:cNvPr>
          <p:cNvSpPr txBox="1"/>
          <p:nvPr/>
        </p:nvSpPr>
        <p:spPr>
          <a:xfrm>
            <a:off x="11188514" y="5170393"/>
            <a:ext cx="1337945" cy="482600"/>
          </a:xfrm>
          <a:prstGeom prst="rect">
            <a:avLst/>
          </a:prstGeom>
        </p:spPr>
        <p:txBody>
          <a:bodyPr vert="horz" wrap="square" lIns="0" tIns="12700" rIns="0" bIns="0" rtlCol="0">
            <a:spAutoFit/>
          </a:bodyPr>
          <a:lstStyle/>
          <a:p>
            <a:pPr marL="12700">
              <a:lnSpc>
                <a:spcPct val="100000"/>
              </a:lnSpc>
              <a:spcBef>
                <a:spcPts val="100"/>
              </a:spcBef>
            </a:pPr>
            <a:r>
              <a:rPr sz="3000" b="1" dirty="0">
                <a:solidFill>
                  <a:srgbClr val="FFFFFF"/>
                </a:solidFill>
                <a:latin typeface="Arial"/>
                <a:cs typeface="Arial"/>
              </a:rPr>
              <a:t>Protein</a:t>
            </a:r>
            <a:endParaRPr sz="3000" dirty="0">
              <a:latin typeface="Arial"/>
              <a:cs typeface="Arial"/>
            </a:endParaRPr>
          </a:p>
        </p:txBody>
      </p:sp>
      <p:sp>
        <p:nvSpPr>
          <p:cNvPr id="35" name="object 11">
            <a:extLst>
              <a:ext uri="{FF2B5EF4-FFF2-40B4-BE49-F238E27FC236}">
                <a16:creationId xmlns:a16="http://schemas.microsoft.com/office/drawing/2014/main" id="{469F9D11-F57A-614C-B119-5C21E68CD2C6}"/>
              </a:ext>
            </a:extLst>
          </p:cNvPr>
          <p:cNvSpPr txBox="1"/>
          <p:nvPr/>
        </p:nvSpPr>
        <p:spPr>
          <a:xfrm>
            <a:off x="12255314" y="3857848"/>
            <a:ext cx="1296035" cy="482600"/>
          </a:xfrm>
          <a:prstGeom prst="rect">
            <a:avLst/>
          </a:prstGeom>
        </p:spPr>
        <p:txBody>
          <a:bodyPr vert="horz" wrap="square" lIns="0" tIns="12700" rIns="0" bIns="0" rtlCol="0">
            <a:spAutoFit/>
          </a:bodyPr>
          <a:lstStyle/>
          <a:p>
            <a:pPr marL="12700">
              <a:lnSpc>
                <a:spcPct val="100000"/>
              </a:lnSpc>
              <a:spcBef>
                <a:spcPts val="100"/>
              </a:spcBef>
            </a:pPr>
            <a:r>
              <a:rPr sz="3000" b="1" spc="-5" dirty="0">
                <a:solidFill>
                  <a:srgbClr val="FFFFFF"/>
                </a:solidFill>
                <a:latin typeface="Arial"/>
                <a:cs typeface="Arial"/>
              </a:rPr>
              <a:t>Bakery</a:t>
            </a:r>
            <a:endParaRPr sz="3000" dirty="0">
              <a:latin typeface="Arial"/>
              <a:cs typeface="Arial"/>
            </a:endParaRPr>
          </a:p>
        </p:txBody>
      </p:sp>
      <p:sp>
        <p:nvSpPr>
          <p:cNvPr id="36" name="object 12">
            <a:extLst>
              <a:ext uri="{FF2B5EF4-FFF2-40B4-BE49-F238E27FC236}">
                <a16:creationId xmlns:a16="http://schemas.microsoft.com/office/drawing/2014/main" id="{8822641D-3368-1D48-BEAE-4E250D8A20DC}"/>
              </a:ext>
            </a:extLst>
          </p:cNvPr>
          <p:cNvSpPr/>
          <p:nvPr/>
        </p:nvSpPr>
        <p:spPr>
          <a:xfrm>
            <a:off x="1456009" y="3420877"/>
            <a:ext cx="3004820" cy="2287905"/>
          </a:xfrm>
          <a:custGeom>
            <a:avLst/>
            <a:gdLst/>
            <a:ahLst/>
            <a:cxnLst/>
            <a:rect l="l" t="t" r="r" b="b"/>
            <a:pathLst>
              <a:path w="3004820" h="2287904">
                <a:moveTo>
                  <a:pt x="0" y="0"/>
                </a:moveTo>
                <a:lnTo>
                  <a:pt x="0" y="2287778"/>
                </a:lnTo>
                <a:lnTo>
                  <a:pt x="2632671" y="2287778"/>
                </a:lnTo>
                <a:lnTo>
                  <a:pt x="3004261" y="1918233"/>
                </a:lnTo>
                <a:lnTo>
                  <a:pt x="3004261" y="0"/>
                </a:lnTo>
                <a:lnTo>
                  <a:pt x="0" y="0"/>
                </a:lnTo>
                <a:close/>
              </a:path>
            </a:pathLst>
          </a:custGeom>
          <a:ln w="25400">
            <a:solidFill>
              <a:srgbClr val="FFFFFF"/>
            </a:solidFill>
          </a:ln>
        </p:spPr>
        <p:txBody>
          <a:bodyPr wrap="square" lIns="0" tIns="0" rIns="0" bIns="0" rtlCol="0"/>
          <a:lstStyle/>
          <a:p>
            <a:endParaRPr dirty="0"/>
          </a:p>
        </p:txBody>
      </p:sp>
      <p:sp>
        <p:nvSpPr>
          <p:cNvPr id="37" name="object 13">
            <a:extLst>
              <a:ext uri="{FF2B5EF4-FFF2-40B4-BE49-F238E27FC236}">
                <a16:creationId xmlns:a16="http://schemas.microsoft.com/office/drawing/2014/main" id="{C5A3BA5B-54DB-B141-B81C-D42E212883D9}"/>
              </a:ext>
            </a:extLst>
          </p:cNvPr>
          <p:cNvSpPr/>
          <p:nvPr/>
        </p:nvSpPr>
        <p:spPr>
          <a:xfrm>
            <a:off x="1469668" y="6392677"/>
            <a:ext cx="3004820" cy="2287905"/>
          </a:xfrm>
          <a:custGeom>
            <a:avLst/>
            <a:gdLst/>
            <a:ahLst/>
            <a:cxnLst/>
            <a:rect l="l" t="t" r="r" b="b"/>
            <a:pathLst>
              <a:path w="3004820" h="2287904">
                <a:moveTo>
                  <a:pt x="0" y="0"/>
                </a:moveTo>
                <a:lnTo>
                  <a:pt x="0" y="2287777"/>
                </a:lnTo>
                <a:lnTo>
                  <a:pt x="2632671" y="2287777"/>
                </a:lnTo>
                <a:lnTo>
                  <a:pt x="3004261" y="1918233"/>
                </a:lnTo>
                <a:lnTo>
                  <a:pt x="3004261" y="0"/>
                </a:lnTo>
                <a:lnTo>
                  <a:pt x="0" y="0"/>
                </a:lnTo>
                <a:close/>
              </a:path>
            </a:pathLst>
          </a:custGeom>
          <a:ln w="25400">
            <a:solidFill>
              <a:srgbClr val="FFFFFF"/>
            </a:solidFill>
          </a:ln>
        </p:spPr>
        <p:txBody>
          <a:bodyPr wrap="square" lIns="0" tIns="0" rIns="0" bIns="0" rtlCol="0"/>
          <a:lstStyle/>
          <a:p>
            <a:endParaRPr dirty="0"/>
          </a:p>
        </p:txBody>
      </p:sp>
      <p:sp>
        <p:nvSpPr>
          <p:cNvPr id="38" name="object 14">
            <a:extLst>
              <a:ext uri="{FF2B5EF4-FFF2-40B4-BE49-F238E27FC236}">
                <a16:creationId xmlns:a16="http://schemas.microsoft.com/office/drawing/2014/main" id="{6EE871ED-1B19-914F-8BDC-5DA596D6806E}"/>
              </a:ext>
            </a:extLst>
          </p:cNvPr>
          <p:cNvSpPr/>
          <p:nvPr/>
        </p:nvSpPr>
        <p:spPr>
          <a:xfrm>
            <a:off x="7504986" y="1934977"/>
            <a:ext cx="3004820" cy="2287905"/>
          </a:xfrm>
          <a:custGeom>
            <a:avLst/>
            <a:gdLst/>
            <a:ahLst/>
            <a:cxnLst/>
            <a:rect l="l" t="t" r="r" b="b"/>
            <a:pathLst>
              <a:path w="3004820" h="2287904">
                <a:moveTo>
                  <a:pt x="0" y="0"/>
                </a:moveTo>
                <a:lnTo>
                  <a:pt x="0" y="2287778"/>
                </a:lnTo>
                <a:lnTo>
                  <a:pt x="2632671" y="2287778"/>
                </a:lnTo>
                <a:lnTo>
                  <a:pt x="3004261" y="1918233"/>
                </a:lnTo>
                <a:lnTo>
                  <a:pt x="3004261" y="0"/>
                </a:lnTo>
                <a:lnTo>
                  <a:pt x="0" y="0"/>
                </a:lnTo>
                <a:close/>
              </a:path>
            </a:pathLst>
          </a:custGeom>
          <a:ln w="25400">
            <a:solidFill>
              <a:srgbClr val="FFFFFF"/>
            </a:solidFill>
          </a:ln>
        </p:spPr>
        <p:txBody>
          <a:bodyPr wrap="square" lIns="0" tIns="0" rIns="0" bIns="0" rtlCol="0"/>
          <a:lstStyle/>
          <a:p>
            <a:endParaRPr dirty="0"/>
          </a:p>
        </p:txBody>
      </p:sp>
      <p:sp>
        <p:nvSpPr>
          <p:cNvPr id="39" name="object 15">
            <a:extLst>
              <a:ext uri="{FF2B5EF4-FFF2-40B4-BE49-F238E27FC236}">
                <a16:creationId xmlns:a16="http://schemas.microsoft.com/office/drawing/2014/main" id="{312B661C-F82D-484C-B041-9299ECD31558}"/>
              </a:ext>
            </a:extLst>
          </p:cNvPr>
          <p:cNvSpPr/>
          <p:nvPr/>
        </p:nvSpPr>
        <p:spPr>
          <a:xfrm>
            <a:off x="12465050" y="1249177"/>
            <a:ext cx="3004820" cy="2287905"/>
          </a:xfrm>
          <a:custGeom>
            <a:avLst/>
            <a:gdLst/>
            <a:ahLst/>
            <a:cxnLst/>
            <a:rect l="l" t="t" r="r" b="b"/>
            <a:pathLst>
              <a:path w="3004819" h="2287904">
                <a:moveTo>
                  <a:pt x="0" y="0"/>
                </a:moveTo>
                <a:lnTo>
                  <a:pt x="0" y="2287778"/>
                </a:lnTo>
                <a:lnTo>
                  <a:pt x="2632671" y="2287778"/>
                </a:lnTo>
                <a:lnTo>
                  <a:pt x="3004261" y="1918233"/>
                </a:lnTo>
                <a:lnTo>
                  <a:pt x="3004261" y="0"/>
                </a:lnTo>
                <a:lnTo>
                  <a:pt x="0" y="0"/>
                </a:lnTo>
                <a:close/>
              </a:path>
            </a:pathLst>
          </a:custGeom>
          <a:ln w="25400">
            <a:solidFill>
              <a:srgbClr val="FFFFFF"/>
            </a:solidFill>
          </a:ln>
        </p:spPr>
        <p:txBody>
          <a:bodyPr wrap="square" lIns="0" tIns="0" rIns="0" bIns="0" rtlCol="0"/>
          <a:lstStyle/>
          <a:p>
            <a:endParaRPr dirty="0"/>
          </a:p>
        </p:txBody>
      </p:sp>
      <p:pic>
        <p:nvPicPr>
          <p:cNvPr id="42" name="Picture 41">
            <a:extLst>
              <a:ext uri="{FF2B5EF4-FFF2-40B4-BE49-F238E27FC236}">
                <a16:creationId xmlns:a16="http://schemas.microsoft.com/office/drawing/2014/main" id="{79434FCC-AE6B-7945-A457-09E1F77E933C}"/>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4291491" y="7135862"/>
            <a:ext cx="989681" cy="989681"/>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object 6"/>
          <p:cNvSpPr txBox="1">
            <a:spLocks noGrp="1"/>
          </p:cNvSpPr>
          <p:nvPr>
            <p:ph type="title"/>
          </p:nvPr>
        </p:nvSpPr>
        <p:spPr>
          <a:xfrm>
            <a:off x="1003301" y="830598"/>
            <a:ext cx="5442585" cy="787400"/>
          </a:xfrm>
          <a:prstGeom prst="rect">
            <a:avLst/>
          </a:prstGeom>
        </p:spPr>
        <p:txBody>
          <a:bodyPr vert="horz" wrap="square" lIns="0" tIns="12700" rIns="0" bIns="0" rtlCol="0">
            <a:spAutoFit/>
          </a:bodyPr>
          <a:lstStyle/>
          <a:p>
            <a:pPr marL="12700">
              <a:lnSpc>
                <a:spcPct val="100000"/>
              </a:lnSpc>
              <a:spcBef>
                <a:spcPts val="100"/>
              </a:spcBef>
            </a:pPr>
            <a:r>
              <a:rPr lang="en-GB" spc="-75" dirty="0"/>
              <a:t>About kp</a:t>
            </a:r>
            <a:endParaRPr spc="-105" dirty="0"/>
          </a:p>
        </p:txBody>
      </p:sp>
      <p:sp>
        <p:nvSpPr>
          <p:cNvPr id="7" name="object 7"/>
          <p:cNvSpPr txBox="1"/>
          <p:nvPr/>
        </p:nvSpPr>
        <p:spPr>
          <a:xfrm>
            <a:off x="1003300" y="2395241"/>
            <a:ext cx="2933700" cy="397545"/>
          </a:xfrm>
          <a:prstGeom prst="rect">
            <a:avLst/>
          </a:prstGeom>
        </p:spPr>
        <p:txBody>
          <a:bodyPr vert="horz" wrap="square" lIns="0" tIns="12700" rIns="0" bIns="0" rtlCol="0">
            <a:spAutoFit/>
          </a:bodyPr>
          <a:lstStyle/>
          <a:p>
            <a:pPr marL="12700">
              <a:lnSpc>
                <a:spcPct val="100000"/>
              </a:lnSpc>
              <a:spcBef>
                <a:spcPts val="100"/>
              </a:spcBef>
            </a:pPr>
            <a:r>
              <a:rPr sz="2500" b="1" spc="-10" dirty="0">
                <a:solidFill>
                  <a:srgbClr val="515558"/>
                </a:solidFill>
                <a:latin typeface="Arial"/>
                <a:cs typeface="Arial"/>
              </a:rPr>
              <a:t>Global</a:t>
            </a:r>
            <a:r>
              <a:rPr sz="2500" b="1" spc="-60" dirty="0">
                <a:solidFill>
                  <a:srgbClr val="515558"/>
                </a:solidFill>
                <a:latin typeface="Arial"/>
                <a:cs typeface="Arial"/>
              </a:rPr>
              <a:t> </a:t>
            </a:r>
            <a:r>
              <a:rPr lang="en-GB" sz="2500" b="1" spc="-20" dirty="0">
                <a:solidFill>
                  <a:srgbClr val="515558"/>
                </a:solidFill>
                <a:latin typeface="Arial"/>
                <a:cs typeface="Arial"/>
              </a:rPr>
              <a:t>leadership</a:t>
            </a:r>
            <a:endParaRPr sz="2500" dirty="0">
              <a:latin typeface="Arial"/>
              <a:cs typeface="Arial"/>
            </a:endParaRPr>
          </a:p>
        </p:txBody>
      </p:sp>
      <p:sp>
        <p:nvSpPr>
          <p:cNvPr id="8" name="object 8"/>
          <p:cNvSpPr txBox="1"/>
          <p:nvPr/>
        </p:nvSpPr>
        <p:spPr>
          <a:xfrm>
            <a:off x="4594225" y="2395241"/>
            <a:ext cx="2647315" cy="406400"/>
          </a:xfrm>
          <a:prstGeom prst="rect">
            <a:avLst/>
          </a:prstGeom>
        </p:spPr>
        <p:txBody>
          <a:bodyPr vert="horz" wrap="square" lIns="0" tIns="12700" rIns="0" bIns="0" rtlCol="0">
            <a:spAutoFit/>
          </a:bodyPr>
          <a:lstStyle/>
          <a:p>
            <a:pPr marL="12700">
              <a:lnSpc>
                <a:spcPct val="100000"/>
              </a:lnSpc>
              <a:spcBef>
                <a:spcPts val="100"/>
              </a:spcBef>
            </a:pPr>
            <a:r>
              <a:rPr sz="2500" b="1" spc="-30" dirty="0">
                <a:solidFill>
                  <a:srgbClr val="515558"/>
                </a:solidFill>
                <a:latin typeface="Arial"/>
                <a:cs typeface="Arial"/>
              </a:rPr>
              <a:t>R&amp;D</a:t>
            </a:r>
            <a:r>
              <a:rPr sz="2500" b="1" spc="-65" dirty="0">
                <a:solidFill>
                  <a:srgbClr val="515558"/>
                </a:solidFill>
                <a:latin typeface="Arial"/>
                <a:cs typeface="Arial"/>
              </a:rPr>
              <a:t> </a:t>
            </a:r>
            <a:r>
              <a:rPr sz="2500" b="1" spc="-15" dirty="0">
                <a:solidFill>
                  <a:srgbClr val="515558"/>
                </a:solidFill>
                <a:latin typeface="Arial"/>
                <a:cs typeface="Arial"/>
              </a:rPr>
              <a:t>powerhouse</a:t>
            </a:r>
            <a:endParaRPr sz="2500" dirty="0">
              <a:latin typeface="Arial"/>
              <a:cs typeface="Arial"/>
            </a:endParaRPr>
          </a:p>
        </p:txBody>
      </p:sp>
      <p:sp>
        <p:nvSpPr>
          <p:cNvPr id="9" name="object 9"/>
          <p:cNvSpPr txBox="1"/>
          <p:nvPr/>
        </p:nvSpPr>
        <p:spPr>
          <a:xfrm>
            <a:off x="8185150" y="2395241"/>
            <a:ext cx="2326005" cy="406400"/>
          </a:xfrm>
          <a:prstGeom prst="rect">
            <a:avLst/>
          </a:prstGeom>
        </p:spPr>
        <p:txBody>
          <a:bodyPr vert="horz" wrap="square" lIns="0" tIns="12700" rIns="0" bIns="0" rtlCol="0">
            <a:spAutoFit/>
          </a:bodyPr>
          <a:lstStyle/>
          <a:p>
            <a:pPr marL="12700">
              <a:lnSpc>
                <a:spcPct val="100000"/>
              </a:lnSpc>
              <a:spcBef>
                <a:spcPts val="100"/>
              </a:spcBef>
            </a:pPr>
            <a:r>
              <a:rPr sz="2500" b="1" spc="-15" dirty="0">
                <a:solidFill>
                  <a:srgbClr val="515558"/>
                </a:solidFill>
                <a:latin typeface="Arial"/>
                <a:cs typeface="Arial"/>
              </a:rPr>
              <a:t>High</a:t>
            </a:r>
            <a:r>
              <a:rPr sz="2500" b="1" spc="-50" dirty="0">
                <a:solidFill>
                  <a:srgbClr val="515558"/>
                </a:solidFill>
                <a:latin typeface="Arial"/>
                <a:cs typeface="Arial"/>
              </a:rPr>
              <a:t> </a:t>
            </a:r>
            <a:r>
              <a:rPr sz="2500" b="1" spc="-10" dirty="0">
                <a:solidFill>
                  <a:srgbClr val="515558"/>
                </a:solidFill>
                <a:latin typeface="Arial"/>
                <a:cs typeface="Arial"/>
              </a:rPr>
              <a:t>standards</a:t>
            </a:r>
            <a:endParaRPr sz="2500" dirty="0">
              <a:latin typeface="Arial"/>
              <a:cs typeface="Arial"/>
            </a:endParaRPr>
          </a:p>
        </p:txBody>
      </p:sp>
      <p:sp>
        <p:nvSpPr>
          <p:cNvPr id="10" name="object 10"/>
          <p:cNvSpPr txBox="1"/>
          <p:nvPr/>
        </p:nvSpPr>
        <p:spPr>
          <a:xfrm>
            <a:off x="11776074" y="2395241"/>
            <a:ext cx="4124325" cy="397545"/>
          </a:xfrm>
          <a:prstGeom prst="rect">
            <a:avLst/>
          </a:prstGeom>
        </p:spPr>
        <p:txBody>
          <a:bodyPr vert="horz" wrap="square" lIns="0" tIns="12700" rIns="0" bIns="0" rtlCol="0">
            <a:spAutoFit/>
          </a:bodyPr>
          <a:lstStyle/>
          <a:p>
            <a:pPr marL="12700">
              <a:lnSpc>
                <a:spcPct val="100000"/>
              </a:lnSpc>
              <a:spcBef>
                <a:spcPts val="100"/>
              </a:spcBef>
            </a:pPr>
            <a:r>
              <a:rPr lang="en-GB" sz="2500" b="1" spc="-15">
                <a:solidFill>
                  <a:srgbClr val="515558"/>
                </a:solidFill>
                <a:latin typeface="Arial"/>
                <a:cs typeface="Arial"/>
              </a:rPr>
              <a:t>Value leadership</a:t>
            </a:r>
            <a:endParaRPr sz="2500" dirty="0">
              <a:latin typeface="Arial"/>
              <a:cs typeface="Arial"/>
            </a:endParaRPr>
          </a:p>
        </p:txBody>
      </p:sp>
      <p:pic>
        <p:nvPicPr>
          <p:cNvPr id="21" name="Picture 20">
            <a:extLst>
              <a:ext uri="{FF2B5EF4-FFF2-40B4-BE49-F238E27FC236}">
                <a16:creationId xmlns:a16="http://schemas.microsoft.com/office/drawing/2014/main" id="{D7C162D0-F976-004F-809E-2915F2B280A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98680" y="3057841"/>
            <a:ext cx="3253424" cy="3253424"/>
          </a:xfrm>
          <a:prstGeom prst="rect">
            <a:avLst/>
          </a:prstGeom>
        </p:spPr>
      </p:pic>
      <p:pic>
        <p:nvPicPr>
          <p:cNvPr id="23" name="Picture 22">
            <a:extLst>
              <a:ext uri="{FF2B5EF4-FFF2-40B4-BE49-F238E27FC236}">
                <a16:creationId xmlns:a16="http://schemas.microsoft.com/office/drawing/2014/main" id="{D757FA14-16B2-9F45-B238-159CEA87BD7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557102" y="3057840"/>
            <a:ext cx="3253425" cy="3253425"/>
          </a:xfrm>
          <a:prstGeom prst="rect">
            <a:avLst/>
          </a:prstGeom>
        </p:spPr>
      </p:pic>
      <p:pic>
        <p:nvPicPr>
          <p:cNvPr id="25" name="Picture 24">
            <a:extLst>
              <a:ext uri="{FF2B5EF4-FFF2-40B4-BE49-F238E27FC236}">
                <a16:creationId xmlns:a16="http://schemas.microsoft.com/office/drawing/2014/main" id="{5D1934E6-68A7-0944-8821-25575EEC33C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185074" y="3077190"/>
            <a:ext cx="3253425" cy="3253425"/>
          </a:xfrm>
          <a:prstGeom prst="rect">
            <a:avLst/>
          </a:prstGeom>
        </p:spPr>
      </p:pic>
      <p:pic>
        <p:nvPicPr>
          <p:cNvPr id="27" name="Picture 26">
            <a:extLst>
              <a:ext uri="{FF2B5EF4-FFF2-40B4-BE49-F238E27FC236}">
                <a16:creationId xmlns:a16="http://schemas.microsoft.com/office/drawing/2014/main" id="{3650FB24-37EF-F04F-B85D-46BB92F3BD7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1793696" y="3072130"/>
            <a:ext cx="3253425" cy="3253425"/>
          </a:xfrm>
          <a:prstGeom prst="rect">
            <a:avLst/>
          </a:prstGeom>
        </p:spPr>
      </p:pic>
      <p:pic>
        <p:nvPicPr>
          <p:cNvPr id="29" name="Picture 28">
            <a:extLst>
              <a:ext uri="{FF2B5EF4-FFF2-40B4-BE49-F238E27FC236}">
                <a16:creationId xmlns:a16="http://schemas.microsoft.com/office/drawing/2014/main" id="{F1896AF4-152E-AD41-B25A-3F67EE1B0C58}"/>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547911" y="3594319"/>
            <a:ext cx="2035214" cy="2035214"/>
          </a:xfrm>
          <a:prstGeom prst="rect">
            <a:avLst/>
          </a:prstGeom>
        </p:spPr>
      </p:pic>
      <p:pic>
        <p:nvPicPr>
          <p:cNvPr id="31" name="Picture 30">
            <a:extLst>
              <a:ext uri="{FF2B5EF4-FFF2-40B4-BE49-F238E27FC236}">
                <a16:creationId xmlns:a16="http://schemas.microsoft.com/office/drawing/2014/main" id="{2B9CB7DD-FE00-2643-8ACD-B4A5E32595B3}"/>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244434" y="3691443"/>
            <a:ext cx="1761113" cy="1761113"/>
          </a:xfrm>
          <a:prstGeom prst="rect">
            <a:avLst/>
          </a:prstGeom>
        </p:spPr>
      </p:pic>
      <p:pic>
        <p:nvPicPr>
          <p:cNvPr id="33" name="Picture 32">
            <a:extLst>
              <a:ext uri="{FF2B5EF4-FFF2-40B4-BE49-F238E27FC236}">
                <a16:creationId xmlns:a16="http://schemas.microsoft.com/office/drawing/2014/main" id="{092A7D1D-0F73-2E47-B08C-18F2F75C14D8}"/>
              </a:ext>
            </a:extLst>
          </p:cNvPr>
          <p:cNvPicPr>
            <a:picLocks noChangeAspect="1"/>
          </p:cNvPicPr>
          <p:nvPr/>
        </p:nvPicPr>
        <p:blipFill>
          <a:blip r:embed="rId9" cstate="email">
            <a:extLst>
              <a:ext uri="{28A0092B-C50C-407E-A947-70E740481C1C}">
                <a14:useLocalDpi xmlns:a14="http://schemas.microsoft.com/office/drawing/2010/main"/>
              </a:ext>
            </a:extLst>
          </a:blip>
          <a:srcRect/>
          <a:stretch/>
        </p:blipFill>
        <p:spPr>
          <a:xfrm>
            <a:off x="12454665" y="3642134"/>
            <a:ext cx="1890082" cy="1890082"/>
          </a:xfrm>
          <a:prstGeom prst="rect">
            <a:avLst/>
          </a:prstGeom>
        </p:spPr>
      </p:pic>
      <p:pic>
        <p:nvPicPr>
          <p:cNvPr id="35" name="Picture 34">
            <a:extLst>
              <a:ext uri="{FF2B5EF4-FFF2-40B4-BE49-F238E27FC236}">
                <a16:creationId xmlns:a16="http://schemas.microsoft.com/office/drawing/2014/main" id="{3C0C60E5-82E2-384D-AB2F-7AF84A9314DD}"/>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8802856" y="3566283"/>
            <a:ext cx="2063250" cy="2063250"/>
          </a:xfrm>
          <a:prstGeom prst="rect">
            <a:avLst/>
          </a:prstGeom>
        </p:spPr>
      </p:pic>
      <p:sp>
        <p:nvSpPr>
          <p:cNvPr id="26" name="object 11">
            <a:extLst>
              <a:ext uri="{FF2B5EF4-FFF2-40B4-BE49-F238E27FC236}">
                <a16:creationId xmlns:a16="http://schemas.microsoft.com/office/drawing/2014/main" id="{6ECC3EAE-2C52-854C-946C-8EE6E593F9B9}"/>
              </a:ext>
            </a:extLst>
          </p:cNvPr>
          <p:cNvSpPr txBox="1"/>
          <p:nvPr/>
        </p:nvSpPr>
        <p:spPr>
          <a:xfrm>
            <a:off x="4594225" y="6672281"/>
            <a:ext cx="3395345" cy="1582484"/>
          </a:xfrm>
          <a:prstGeom prst="rect">
            <a:avLst/>
          </a:prstGeom>
        </p:spPr>
        <p:txBody>
          <a:bodyPr vert="horz" wrap="square" lIns="0" tIns="12700" rIns="0" bIns="0" rtlCol="0">
            <a:spAutoFit/>
          </a:bodyPr>
          <a:lstStyle/>
          <a:p>
            <a:pPr marL="12700" marR="5080">
              <a:lnSpc>
                <a:spcPct val="100000"/>
              </a:lnSpc>
              <a:spcBef>
                <a:spcPts val="100"/>
              </a:spcBef>
            </a:pPr>
            <a:r>
              <a:rPr lang="en-GB" sz="1700" spc="-20" dirty="0">
                <a:solidFill>
                  <a:srgbClr val="59595C"/>
                </a:solidFill>
                <a:latin typeface="Arial"/>
                <a:cs typeface="Arial"/>
              </a:rPr>
              <a:t>Underpinning our innovations with our customer partnerships and value leadership we have an average vitality index of 12% across our two divisions with more than 600 patents and 700 trademarks.</a:t>
            </a:r>
          </a:p>
        </p:txBody>
      </p:sp>
      <p:sp>
        <p:nvSpPr>
          <p:cNvPr id="30" name="object 13">
            <a:extLst>
              <a:ext uri="{FF2B5EF4-FFF2-40B4-BE49-F238E27FC236}">
                <a16:creationId xmlns:a16="http://schemas.microsoft.com/office/drawing/2014/main" id="{5D7CE275-CC54-2645-91A8-01FF0A0CE419}"/>
              </a:ext>
            </a:extLst>
          </p:cNvPr>
          <p:cNvSpPr txBox="1"/>
          <p:nvPr/>
        </p:nvSpPr>
        <p:spPr>
          <a:xfrm>
            <a:off x="8185073" y="6672281"/>
            <a:ext cx="3248944" cy="1844095"/>
          </a:xfrm>
          <a:prstGeom prst="rect">
            <a:avLst/>
          </a:prstGeom>
        </p:spPr>
        <p:txBody>
          <a:bodyPr vert="horz" wrap="square" lIns="0" tIns="12700" rIns="0" bIns="0" rtlCol="0">
            <a:spAutoFit/>
          </a:bodyPr>
          <a:lstStyle/>
          <a:p>
            <a:pPr marL="12700" marR="5080">
              <a:lnSpc>
                <a:spcPct val="100000"/>
              </a:lnSpc>
              <a:spcBef>
                <a:spcPts val="100"/>
              </a:spcBef>
            </a:pPr>
            <a:r>
              <a:rPr lang="en-US" sz="1700" spc="-45" dirty="0">
                <a:solidFill>
                  <a:srgbClr val="59595C"/>
                </a:solidFill>
                <a:latin typeface="Arial"/>
                <a:cs typeface="Arial"/>
              </a:rPr>
              <a:t>Our best-in-class productivity with the finest talent in the industry creates added value leadership for trusted partnerships and collaborations with our customers, supplying the sustainable protection of everyday needs.</a:t>
            </a:r>
            <a:endParaRPr lang="en-GB" sz="1700" spc="-45" dirty="0">
              <a:solidFill>
                <a:srgbClr val="59595C"/>
              </a:solidFill>
              <a:latin typeface="Arial"/>
              <a:cs typeface="Arial"/>
            </a:endParaRPr>
          </a:p>
        </p:txBody>
      </p:sp>
      <p:sp>
        <p:nvSpPr>
          <p:cNvPr id="34" name="object 15">
            <a:extLst>
              <a:ext uri="{FF2B5EF4-FFF2-40B4-BE49-F238E27FC236}">
                <a16:creationId xmlns:a16="http://schemas.microsoft.com/office/drawing/2014/main" id="{B2F29608-24D7-7E44-ADDF-6A752C2EAF46}"/>
              </a:ext>
            </a:extLst>
          </p:cNvPr>
          <p:cNvSpPr txBox="1"/>
          <p:nvPr/>
        </p:nvSpPr>
        <p:spPr>
          <a:xfrm>
            <a:off x="11776075" y="6656186"/>
            <a:ext cx="3271046" cy="1856919"/>
          </a:xfrm>
          <a:prstGeom prst="rect">
            <a:avLst/>
          </a:prstGeom>
        </p:spPr>
        <p:txBody>
          <a:bodyPr vert="horz" wrap="square" lIns="0" tIns="12700" rIns="0" bIns="0" rtlCol="0">
            <a:spAutoFit/>
          </a:bodyPr>
          <a:lstStyle/>
          <a:p>
            <a:pPr marL="12700" marR="5080">
              <a:lnSpc>
                <a:spcPct val="100000"/>
              </a:lnSpc>
              <a:spcBef>
                <a:spcPts val="100"/>
              </a:spcBef>
            </a:pPr>
            <a:r>
              <a:rPr lang="en-GB" sz="1700" spc="-15" dirty="0">
                <a:solidFill>
                  <a:srgbClr val="59595C"/>
                </a:solidFill>
                <a:latin typeface="Arial"/>
                <a:cs typeface="Arial"/>
              </a:rPr>
              <a:t>A capacity of 11.9 billion trays, 62 kilo tonnes of flexible film and 595 kilo tonnes of rigid film, we use our </a:t>
            </a:r>
            <a:r>
              <a:rPr lang="en-GB" sz="1700" spc="-10" dirty="0">
                <a:solidFill>
                  <a:srgbClr val="59595C"/>
                </a:solidFill>
                <a:latin typeface="Arial"/>
                <a:cs typeface="Arial"/>
              </a:rPr>
              <a:t>expertise </a:t>
            </a:r>
            <a:r>
              <a:rPr lang="en-GB" sz="1700" spc="-15" dirty="0">
                <a:solidFill>
                  <a:srgbClr val="59595C"/>
                </a:solidFill>
                <a:latin typeface="Arial"/>
                <a:cs typeface="Arial"/>
              </a:rPr>
              <a:t>and broad range of products, </a:t>
            </a:r>
            <a:r>
              <a:rPr lang="en-GB" sz="1700" spc="-5" dirty="0">
                <a:solidFill>
                  <a:srgbClr val="59595C"/>
                </a:solidFill>
                <a:latin typeface="Arial"/>
                <a:cs typeface="Arial"/>
              </a:rPr>
              <a:t>to </a:t>
            </a:r>
            <a:r>
              <a:rPr lang="en-GB" sz="1700" spc="-20" dirty="0">
                <a:solidFill>
                  <a:srgbClr val="59595C"/>
                </a:solidFill>
                <a:latin typeface="Arial"/>
                <a:cs typeface="Arial"/>
              </a:rPr>
              <a:t>develop global leadership in </a:t>
            </a:r>
            <a:r>
              <a:rPr lang="en-GB" sz="1700" spc="-10" dirty="0">
                <a:solidFill>
                  <a:srgbClr val="59595C"/>
                </a:solidFill>
                <a:latin typeface="Arial"/>
                <a:cs typeface="Arial"/>
              </a:rPr>
              <a:t>cost-effective</a:t>
            </a:r>
            <a:r>
              <a:rPr lang="en-GB" sz="1700" spc="-5" dirty="0">
                <a:solidFill>
                  <a:srgbClr val="59595C"/>
                </a:solidFill>
                <a:latin typeface="Arial"/>
                <a:cs typeface="Arial"/>
              </a:rPr>
              <a:t> </a:t>
            </a:r>
            <a:r>
              <a:rPr lang="en-GB" sz="1700" spc="-15" dirty="0">
                <a:solidFill>
                  <a:srgbClr val="59595C"/>
                </a:solidFill>
                <a:latin typeface="Arial"/>
                <a:cs typeface="Arial"/>
              </a:rPr>
              <a:t>solutions.</a:t>
            </a:r>
            <a:endParaRPr sz="1700" dirty="0">
              <a:latin typeface="Arial"/>
              <a:cs typeface="Arial"/>
            </a:endParaRPr>
          </a:p>
        </p:txBody>
      </p:sp>
      <p:sp>
        <p:nvSpPr>
          <p:cNvPr id="38" name="object 17">
            <a:extLst>
              <a:ext uri="{FF2B5EF4-FFF2-40B4-BE49-F238E27FC236}">
                <a16:creationId xmlns:a16="http://schemas.microsoft.com/office/drawing/2014/main" id="{23A23FB2-191D-824C-9B76-90D2074867A3}"/>
              </a:ext>
            </a:extLst>
          </p:cNvPr>
          <p:cNvSpPr txBox="1"/>
          <p:nvPr/>
        </p:nvSpPr>
        <p:spPr>
          <a:xfrm>
            <a:off x="1003160" y="6672281"/>
            <a:ext cx="3248944" cy="1582484"/>
          </a:xfrm>
          <a:prstGeom prst="rect">
            <a:avLst/>
          </a:prstGeom>
        </p:spPr>
        <p:txBody>
          <a:bodyPr vert="horz" wrap="square" lIns="0" tIns="12700" rIns="0" bIns="0" rtlCol="0">
            <a:spAutoFit/>
          </a:bodyPr>
          <a:lstStyle/>
          <a:p>
            <a:pPr marL="12700" marR="5080">
              <a:lnSpc>
                <a:spcPct val="100000"/>
              </a:lnSpc>
              <a:spcBef>
                <a:spcPts val="100"/>
              </a:spcBef>
            </a:pPr>
            <a:r>
              <a:rPr lang="en-GB" sz="1700" spc="-10" dirty="0">
                <a:solidFill>
                  <a:srgbClr val="59595C"/>
                </a:solidFill>
                <a:latin typeface="Arial"/>
                <a:cs typeface="Arial"/>
              </a:rPr>
              <a:t>A g</a:t>
            </a:r>
            <a:r>
              <a:rPr sz="1700" spc="-10" dirty="0">
                <a:solidFill>
                  <a:srgbClr val="59595C"/>
                </a:solidFill>
                <a:latin typeface="Arial"/>
                <a:cs typeface="Arial"/>
              </a:rPr>
              <a:t>lobal</a:t>
            </a:r>
            <a:r>
              <a:rPr lang="en-GB" sz="1700" spc="-10" dirty="0">
                <a:solidFill>
                  <a:srgbClr val="59595C"/>
                </a:solidFill>
                <a:latin typeface="Arial"/>
                <a:cs typeface="Arial"/>
              </a:rPr>
              <a:t> leader in recycled content products and high barrier protective packaging we have 41 </a:t>
            </a:r>
            <a:r>
              <a:rPr sz="1700" spc="-15" dirty="0">
                <a:solidFill>
                  <a:srgbClr val="59595C"/>
                </a:solidFill>
                <a:latin typeface="Arial"/>
                <a:cs typeface="Arial"/>
              </a:rPr>
              <a:t>manufacturing and distribution</a:t>
            </a:r>
            <a:r>
              <a:rPr sz="1700" spc="-5" dirty="0">
                <a:solidFill>
                  <a:srgbClr val="59595C"/>
                </a:solidFill>
                <a:latin typeface="Arial"/>
                <a:cs typeface="Arial"/>
              </a:rPr>
              <a:t> </a:t>
            </a:r>
            <a:r>
              <a:rPr sz="1700" spc="-15" dirty="0">
                <a:solidFill>
                  <a:srgbClr val="59595C"/>
                </a:solidFill>
                <a:latin typeface="Arial"/>
                <a:cs typeface="Arial"/>
              </a:rPr>
              <a:t>facilities</a:t>
            </a:r>
            <a:r>
              <a:rPr lang="en-GB" sz="1700" spc="-15" dirty="0">
                <a:solidFill>
                  <a:srgbClr val="59595C"/>
                </a:solidFill>
                <a:latin typeface="Arial"/>
                <a:cs typeface="Arial"/>
              </a:rPr>
              <a:t> in 26 countries with 5,900 employees.</a:t>
            </a:r>
            <a:endParaRPr sz="1700" dirty="0">
              <a:latin typeface="Arial"/>
              <a:cs typeface="Arial"/>
            </a:endParaRPr>
          </a:p>
        </p:txBody>
      </p:sp>
      <p:pic>
        <p:nvPicPr>
          <p:cNvPr id="22" name="Picture 21">
            <a:extLst>
              <a:ext uri="{FF2B5EF4-FFF2-40B4-BE49-F238E27FC236}">
                <a16:creationId xmlns:a16="http://schemas.microsoft.com/office/drawing/2014/main" id="{7E6DB075-C247-9547-B90C-13B650E31086}"/>
              </a:ext>
            </a:extLst>
          </p:cNvPr>
          <p:cNvPicPr>
            <a:picLocks noChangeAspect="1"/>
          </p:cNvPicPr>
          <p:nvPr/>
        </p:nvPicPr>
        <p:blipFill>
          <a:blip r:embed="rId11" cstate="email">
            <a:extLst>
              <a:ext uri="{28A0092B-C50C-407E-A947-70E740481C1C}">
                <a14:useLocalDpi xmlns:a14="http://schemas.microsoft.com/office/drawing/2010/main"/>
              </a:ext>
            </a:extLst>
          </a:blip>
          <a:srcRect/>
          <a:stretch/>
        </p:blipFill>
        <p:spPr>
          <a:xfrm>
            <a:off x="14212066" y="655518"/>
            <a:ext cx="1137559" cy="1137559"/>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3">
            <a:extLst>
              <a:ext uri="{FF2B5EF4-FFF2-40B4-BE49-F238E27FC236}">
                <a16:creationId xmlns:a16="http://schemas.microsoft.com/office/drawing/2014/main" id="{F92F09F4-2E99-9949-AA0C-F1D0759CE0C8}"/>
              </a:ext>
            </a:extLst>
          </p:cNvPr>
          <p:cNvSpPr/>
          <p:nvPr/>
        </p:nvSpPr>
        <p:spPr>
          <a:xfrm>
            <a:off x="3410673" y="3049434"/>
            <a:ext cx="4645330" cy="4645355"/>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
        <p:nvSpPr>
          <p:cNvPr id="6" name="object 5">
            <a:extLst>
              <a:ext uri="{FF2B5EF4-FFF2-40B4-BE49-F238E27FC236}">
                <a16:creationId xmlns:a16="http://schemas.microsoft.com/office/drawing/2014/main" id="{BE817103-C20A-B343-A3C6-B7DBED479CC3}"/>
              </a:ext>
            </a:extLst>
          </p:cNvPr>
          <p:cNvSpPr/>
          <p:nvPr/>
        </p:nvSpPr>
        <p:spPr>
          <a:xfrm>
            <a:off x="8199997" y="3049434"/>
            <a:ext cx="4645330" cy="4645355"/>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
        <p:nvSpPr>
          <p:cNvPr id="7" name="object 6">
            <a:extLst>
              <a:ext uri="{FF2B5EF4-FFF2-40B4-BE49-F238E27FC236}">
                <a16:creationId xmlns:a16="http://schemas.microsoft.com/office/drawing/2014/main" id="{4E459C39-BE9D-A547-B9A2-26EF73C1960A}"/>
              </a:ext>
            </a:extLst>
          </p:cNvPr>
          <p:cNvSpPr txBox="1"/>
          <p:nvPr/>
        </p:nvSpPr>
        <p:spPr>
          <a:xfrm>
            <a:off x="8835649" y="3566492"/>
            <a:ext cx="3082290" cy="2205925"/>
          </a:xfrm>
          <a:prstGeom prst="rect">
            <a:avLst/>
          </a:prstGeom>
        </p:spPr>
        <p:txBody>
          <a:bodyPr vert="horz" wrap="square" lIns="0" tIns="12700" rIns="0" bIns="0" rtlCol="0">
            <a:spAutoFit/>
          </a:bodyPr>
          <a:lstStyle/>
          <a:p>
            <a:pPr marL="12700">
              <a:lnSpc>
                <a:spcPct val="100000"/>
              </a:lnSpc>
              <a:spcBef>
                <a:spcPts val="100"/>
              </a:spcBef>
            </a:pPr>
            <a:r>
              <a:rPr sz="2900" b="1" spc="-35" dirty="0">
                <a:solidFill>
                  <a:srgbClr val="FFFFFF"/>
                </a:solidFill>
                <a:latin typeface="Arial"/>
                <a:cs typeface="Arial"/>
              </a:rPr>
              <a:t>Values</a:t>
            </a:r>
            <a:endParaRPr sz="2900" dirty="0">
              <a:latin typeface="Arial"/>
              <a:cs typeface="Arial"/>
            </a:endParaRPr>
          </a:p>
          <a:p>
            <a:pPr marL="792480" marR="5080">
              <a:lnSpc>
                <a:spcPct val="156700"/>
              </a:lnSpc>
              <a:spcBef>
                <a:spcPts val="105"/>
              </a:spcBef>
            </a:pPr>
            <a:r>
              <a:rPr lang="en-GB" sz="2500" spc="-30" dirty="0">
                <a:solidFill>
                  <a:srgbClr val="FFFFFF"/>
                </a:solidFill>
                <a:latin typeface="Arial"/>
                <a:cs typeface="Arial"/>
              </a:rPr>
              <a:t>Safety Teamwork Sustainability</a:t>
            </a:r>
            <a:endParaRPr sz="2500" dirty="0">
              <a:latin typeface="Arial"/>
              <a:cs typeface="Arial"/>
            </a:endParaRPr>
          </a:p>
        </p:txBody>
      </p:sp>
      <p:sp>
        <p:nvSpPr>
          <p:cNvPr id="29" name="object 6">
            <a:extLst>
              <a:ext uri="{FF2B5EF4-FFF2-40B4-BE49-F238E27FC236}">
                <a16:creationId xmlns:a16="http://schemas.microsoft.com/office/drawing/2014/main" id="{256CCA7E-0F7D-564B-82E6-06EF35C0CE8A}"/>
              </a:ext>
            </a:extLst>
          </p:cNvPr>
          <p:cNvSpPr txBox="1"/>
          <p:nvPr/>
        </p:nvSpPr>
        <p:spPr>
          <a:xfrm>
            <a:off x="3792506" y="3566492"/>
            <a:ext cx="3082290" cy="2809936"/>
          </a:xfrm>
          <a:prstGeom prst="rect">
            <a:avLst/>
          </a:prstGeom>
        </p:spPr>
        <p:txBody>
          <a:bodyPr vert="horz" wrap="square" lIns="0" tIns="12700" rIns="0" bIns="0" rtlCol="0">
            <a:spAutoFit/>
          </a:bodyPr>
          <a:lstStyle/>
          <a:p>
            <a:pPr marL="12700">
              <a:lnSpc>
                <a:spcPct val="100000"/>
              </a:lnSpc>
              <a:spcBef>
                <a:spcPts val="100"/>
              </a:spcBef>
            </a:pPr>
            <a:r>
              <a:rPr lang="en-GB" sz="2900" b="1" spc="-35" dirty="0">
                <a:solidFill>
                  <a:srgbClr val="FFFFFF"/>
                </a:solidFill>
                <a:latin typeface="Arial"/>
                <a:cs typeface="Arial"/>
              </a:rPr>
              <a:t>Core behaviours</a:t>
            </a:r>
            <a:endParaRPr sz="2900" dirty="0">
              <a:latin typeface="Arial"/>
              <a:cs typeface="Arial"/>
            </a:endParaRPr>
          </a:p>
          <a:p>
            <a:pPr marL="792480" marR="5080">
              <a:lnSpc>
                <a:spcPct val="156700"/>
              </a:lnSpc>
              <a:spcBef>
                <a:spcPts val="105"/>
              </a:spcBef>
            </a:pPr>
            <a:r>
              <a:rPr lang="en-GB" sz="2500" spc="-30" dirty="0">
                <a:solidFill>
                  <a:srgbClr val="FFFFFF"/>
                </a:solidFill>
                <a:latin typeface="Arial"/>
                <a:cs typeface="Arial"/>
              </a:rPr>
              <a:t>Focus Accountability Respect Urgency</a:t>
            </a:r>
            <a:endParaRPr sz="2500" dirty="0">
              <a:latin typeface="Arial"/>
              <a:cs typeface="Arial"/>
            </a:endParaRPr>
          </a:p>
        </p:txBody>
      </p:sp>
      <p:pic>
        <p:nvPicPr>
          <p:cNvPr id="31" name="Picture 30" descr="A picture containing kite, water, flying, man&#10;&#10;Description automatically generated">
            <a:extLst>
              <a:ext uri="{FF2B5EF4-FFF2-40B4-BE49-F238E27FC236}">
                <a16:creationId xmlns:a16="http://schemas.microsoft.com/office/drawing/2014/main" id="{C39CA7FD-A3B0-5346-9638-4E4AC683076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796148" y="5859094"/>
            <a:ext cx="601566" cy="601566"/>
          </a:xfrm>
          <a:prstGeom prst="rect">
            <a:avLst/>
          </a:prstGeom>
        </p:spPr>
      </p:pic>
      <p:pic>
        <p:nvPicPr>
          <p:cNvPr id="35" name="Picture 34">
            <a:extLst>
              <a:ext uri="{FF2B5EF4-FFF2-40B4-BE49-F238E27FC236}">
                <a16:creationId xmlns:a16="http://schemas.microsoft.com/office/drawing/2014/main" id="{D182140B-D6F2-AB46-9A5E-FFB1E687AAA1}"/>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3796148" y="5257801"/>
            <a:ext cx="601566" cy="601566"/>
          </a:xfrm>
          <a:prstGeom prst="rect">
            <a:avLst/>
          </a:prstGeom>
        </p:spPr>
      </p:pic>
      <p:pic>
        <p:nvPicPr>
          <p:cNvPr id="36" name="Picture 35">
            <a:extLst>
              <a:ext uri="{FF2B5EF4-FFF2-40B4-BE49-F238E27FC236}">
                <a16:creationId xmlns:a16="http://schemas.microsoft.com/office/drawing/2014/main" id="{932636F6-CE1B-6B41-A909-0B10592CF55E}"/>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3796148" y="4656508"/>
            <a:ext cx="601566" cy="601566"/>
          </a:xfrm>
          <a:prstGeom prst="rect">
            <a:avLst/>
          </a:prstGeom>
        </p:spPr>
      </p:pic>
      <p:pic>
        <p:nvPicPr>
          <p:cNvPr id="37" name="Picture 36">
            <a:extLst>
              <a:ext uri="{FF2B5EF4-FFF2-40B4-BE49-F238E27FC236}">
                <a16:creationId xmlns:a16="http://schemas.microsoft.com/office/drawing/2014/main" id="{A6956B3D-F556-8648-B666-99ADC82B8413}"/>
              </a:ext>
            </a:extLst>
          </p:cNvPr>
          <p:cNvPicPr>
            <a:picLocks noChangeAspect="1"/>
          </p:cNvPicPr>
          <p:nvPr/>
        </p:nvPicPr>
        <p:blipFill>
          <a:blip r:embed="rId7" cstate="email">
            <a:extLst>
              <a:ext uri="{28A0092B-C50C-407E-A947-70E740481C1C}">
                <a14:useLocalDpi xmlns:a14="http://schemas.microsoft.com/office/drawing/2010/main"/>
              </a:ext>
            </a:extLst>
          </a:blip>
          <a:srcRect/>
          <a:stretch/>
        </p:blipFill>
        <p:spPr>
          <a:xfrm>
            <a:off x="3796148" y="4055215"/>
            <a:ext cx="601566" cy="601566"/>
          </a:xfrm>
          <a:prstGeom prst="rect">
            <a:avLst/>
          </a:prstGeom>
        </p:spPr>
      </p:pic>
      <p:pic>
        <p:nvPicPr>
          <p:cNvPr id="38" name="Picture 37">
            <a:extLst>
              <a:ext uri="{FF2B5EF4-FFF2-40B4-BE49-F238E27FC236}">
                <a16:creationId xmlns:a16="http://schemas.microsoft.com/office/drawing/2014/main" id="{2BE184CA-777B-3C4D-97A9-A18E1A3B5F9D}"/>
              </a:ext>
            </a:extLst>
          </p:cNvPr>
          <p:cNvPicPr>
            <a:picLocks noChangeAspect="1"/>
          </p:cNvPicPr>
          <p:nvPr/>
        </p:nvPicPr>
        <p:blipFill>
          <a:blip r:embed="rId8" cstate="email">
            <a:extLst>
              <a:ext uri="{28A0092B-C50C-407E-A947-70E740481C1C}">
                <a14:useLocalDpi xmlns:a14="http://schemas.microsoft.com/office/drawing/2010/main"/>
              </a:ext>
            </a:extLst>
          </a:blip>
          <a:srcRect/>
          <a:stretch/>
        </p:blipFill>
        <p:spPr>
          <a:xfrm>
            <a:off x="8825348" y="5257801"/>
            <a:ext cx="601566" cy="601566"/>
          </a:xfrm>
          <a:prstGeom prst="rect">
            <a:avLst/>
          </a:prstGeom>
        </p:spPr>
      </p:pic>
      <p:pic>
        <p:nvPicPr>
          <p:cNvPr id="39" name="Picture 38">
            <a:extLst>
              <a:ext uri="{FF2B5EF4-FFF2-40B4-BE49-F238E27FC236}">
                <a16:creationId xmlns:a16="http://schemas.microsoft.com/office/drawing/2014/main" id="{523A6DCF-4C61-6A4E-AE0C-16D3E012FDC3}"/>
              </a:ext>
            </a:extLst>
          </p:cNvPr>
          <p:cNvPicPr>
            <a:picLocks noChangeAspect="1"/>
          </p:cNvPicPr>
          <p:nvPr/>
        </p:nvPicPr>
        <p:blipFill>
          <a:blip r:embed="rId9" cstate="email">
            <a:extLst>
              <a:ext uri="{28A0092B-C50C-407E-A947-70E740481C1C}">
                <a14:useLocalDpi xmlns:a14="http://schemas.microsoft.com/office/drawing/2010/main"/>
              </a:ext>
            </a:extLst>
          </a:blip>
          <a:srcRect/>
          <a:stretch/>
        </p:blipFill>
        <p:spPr>
          <a:xfrm>
            <a:off x="8825348" y="4656508"/>
            <a:ext cx="601566" cy="601566"/>
          </a:xfrm>
          <a:prstGeom prst="rect">
            <a:avLst/>
          </a:prstGeom>
        </p:spPr>
      </p:pic>
      <p:pic>
        <p:nvPicPr>
          <p:cNvPr id="40" name="Picture 39">
            <a:extLst>
              <a:ext uri="{FF2B5EF4-FFF2-40B4-BE49-F238E27FC236}">
                <a16:creationId xmlns:a16="http://schemas.microsoft.com/office/drawing/2014/main" id="{B735BEFB-6083-A545-A5B8-E0F807B9B1ED}"/>
              </a:ext>
            </a:extLst>
          </p:cNvPr>
          <p:cNvPicPr>
            <a:picLocks noChangeAspect="1"/>
          </p:cNvPicPr>
          <p:nvPr/>
        </p:nvPicPr>
        <p:blipFill>
          <a:blip r:embed="rId10" cstate="email">
            <a:extLst>
              <a:ext uri="{28A0092B-C50C-407E-A947-70E740481C1C}">
                <a14:useLocalDpi xmlns:a14="http://schemas.microsoft.com/office/drawing/2010/main"/>
              </a:ext>
            </a:extLst>
          </a:blip>
          <a:srcRect/>
          <a:stretch/>
        </p:blipFill>
        <p:spPr>
          <a:xfrm>
            <a:off x="8825348" y="4055215"/>
            <a:ext cx="601566" cy="601566"/>
          </a:xfrm>
          <a:prstGeom prst="rect">
            <a:avLst/>
          </a:prstGeom>
        </p:spPr>
      </p:pic>
      <p:sp>
        <p:nvSpPr>
          <p:cNvPr id="41" name="object 6">
            <a:extLst>
              <a:ext uri="{FF2B5EF4-FFF2-40B4-BE49-F238E27FC236}">
                <a16:creationId xmlns:a16="http://schemas.microsoft.com/office/drawing/2014/main" id="{7AD3A821-629F-6C4C-864F-31769644A162}"/>
              </a:ext>
            </a:extLst>
          </p:cNvPr>
          <p:cNvSpPr txBox="1"/>
          <p:nvPr/>
        </p:nvSpPr>
        <p:spPr>
          <a:xfrm>
            <a:off x="3410673" y="2224241"/>
            <a:ext cx="9434653" cy="459100"/>
          </a:xfrm>
          <a:prstGeom prst="rect">
            <a:avLst/>
          </a:prstGeom>
        </p:spPr>
        <p:txBody>
          <a:bodyPr vert="horz" wrap="square" lIns="0" tIns="12700" rIns="0" bIns="0" rtlCol="0">
            <a:spAutoFit/>
          </a:bodyPr>
          <a:lstStyle/>
          <a:p>
            <a:pPr marL="12700" algn="ctr">
              <a:lnSpc>
                <a:spcPct val="100000"/>
              </a:lnSpc>
              <a:spcBef>
                <a:spcPts val="100"/>
              </a:spcBef>
            </a:pPr>
            <a:r>
              <a:rPr lang="en-GB" sz="2900" b="1" spc="-35" dirty="0">
                <a:solidFill>
                  <a:schemeClr val="tx1">
                    <a:lumMod val="60000"/>
                    <a:lumOff val="40000"/>
                  </a:schemeClr>
                </a:solidFill>
                <a:latin typeface="Arial"/>
                <a:cs typeface="Arial"/>
              </a:rPr>
              <a:t>Sustainable Protection of Everyday Needs</a:t>
            </a:r>
            <a:endParaRPr sz="2500" dirty="0">
              <a:solidFill>
                <a:schemeClr val="tx1">
                  <a:lumMod val="60000"/>
                  <a:lumOff val="40000"/>
                </a:schemeClr>
              </a:solidFill>
              <a:latin typeface="Arial"/>
              <a:cs typeface="Arial"/>
            </a:endParaRPr>
          </a:p>
        </p:txBody>
      </p:sp>
      <p:grpSp>
        <p:nvGrpSpPr>
          <p:cNvPr id="49" name="Group 48">
            <a:extLst>
              <a:ext uri="{FF2B5EF4-FFF2-40B4-BE49-F238E27FC236}">
                <a16:creationId xmlns:a16="http://schemas.microsoft.com/office/drawing/2014/main" id="{7B5AD710-B510-DC4F-80A1-8E1C466F294B}"/>
              </a:ext>
            </a:extLst>
          </p:cNvPr>
          <p:cNvGrpSpPr/>
          <p:nvPr/>
        </p:nvGrpSpPr>
        <p:grpSpPr>
          <a:xfrm>
            <a:off x="11914031" y="2449363"/>
            <a:ext cx="920431" cy="350519"/>
            <a:chOff x="11861802" y="2449363"/>
            <a:chExt cx="920431" cy="350519"/>
          </a:xfrm>
        </p:grpSpPr>
        <p:sp>
          <p:nvSpPr>
            <p:cNvPr id="46" name="object 10">
              <a:extLst>
                <a:ext uri="{FF2B5EF4-FFF2-40B4-BE49-F238E27FC236}">
                  <a16:creationId xmlns:a16="http://schemas.microsoft.com/office/drawing/2014/main" id="{B1CDDB70-331A-354C-A43D-DE34D952F459}"/>
                </a:ext>
              </a:extLst>
            </p:cNvPr>
            <p:cNvSpPr/>
            <p:nvPr/>
          </p:nvSpPr>
          <p:spPr>
            <a:xfrm rot="10800000">
              <a:off x="11861802" y="2449363"/>
              <a:ext cx="915667" cy="45719"/>
            </a:xfrm>
            <a:custGeom>
              <a:avLst/>
              <a:gdLst/>
              <a:ahLst/>
              <a:cxnLst/>
              <a:rect l="l" t="t" r="r" b="b"/>
              <a:pathLst>
                <a:path w="3277870">
                  <a:moveTo>
                    <a:pt x="0" y="0"/>
                  </a:moveTo>
                  <a:lnTo>
                    <a:pt x="3277311" y="0"/>
                  </a:lnTo>
                </a:path>
              </a:pathLst>
            </a:custGeom>
            <a:ln w="9525">
              <a:solidFill>
                <a:schemeClr val="tx1">
                  <a:lumMod val="50000"/>
                  <a:lumOff val="50000"/>
                </a:schemeClr>
              </a:solidFill>
            </a:ln>
          </p:spPr>
          <p:txBody>
            <a:bodyPr wrap="square" lIns="0" tIns="0" rIns="0" bIns="0" rtlCol="0"/>
            <a:lstStyle/>
            <a:p>
              <a:endParaRPr dirty="0">
                <a:solidFill>
                  <a:schemeClr val="tx1">
                    <a:lumMod val="60000"/>
                    <a:lumOff val="40000"/>
                  </a:schemeClr>
                </a:solidFill>
              </a:endParaRPr>
            </a:p>
          </p:txBody>
        </p:sp>
        <p:sp>
          <p:nvSpPr>
            <p:cNvPr id="47" name="object 12">
              <a:extLst>
                <a:ext uri="{FF2B5EF4-FFF2-40B4-BE49-F238E27FC236}">
                  <a16:creationId xmlns:a16="http://schemas.microsoft.com/office/drawing/2014/main" id="{2C6A6201-A771-4C44-8640-F2D9C982C8ED}"/>
                </a:ext>
              </a:extLst>
            </p:cNvPr>
            <p:cNvSpPr/>
            <p:nvPr/>
          </p:nvSpPr>
          <p:spPr>
            <a:xfrm rot="10800000">
              <a:off x="12782233" y="2495082"/>
              <a:ext cx="0" cy="304800"/>
            </a:xfrm>
            <a:custGeom>
              <a:avLst/>
              <a:gdLst/>
              <a:ahLst/>
              <a:cxnLst/>
              <a:rect l="l" t="t" r="r" b="b"/>
              <a:pathLst>
                <a:path h="304800">
                  <a:moveTo>
                    <a:pt x="0" y="0"/>
                  </a:moveTo>
                  <a:lnTo>
                    <a:pt x="0" y="304800"/>
                  </a:lnTo>
                </a:path>
              </a:pathLst>
            </a:custGeom>
            <a:ln w="9525">
              <a:solidFill>
                <a:schemeClr val="tx1">
                  <a:lumMod val="50000"/>
                  <a:lumOff val="50000"/>
                </a:schemeClr>
              </a:solidFill>
            </a:ln>
          </p:spPr>
          <p:txBody>
            <a:bodyPr wrap="square" lIns="0" tIns="0" rIns="0" bIns="0" rtlCol="0"/>
            <a:lstStyle/>
            <a:p>
              <a:endParaRPr dirty="0">
                <a:solidFill>
                  <a:schemeClr val="tx1">
                    <a:lumMod val="60000"/>
                    <a:lumOff val="40000"/>
                  </a:schemeClr>
                </a:solidFill>
              </a:endParaRPr>
            </a:p>
          </p:txBody>
        </p:sp>
      </p:grpSp>
      <p:grpSp>
        <p:nvGrpSpPr>
          <p:cNvPr id="51" name="Group 50">
            <a:extLst>
              <a:ext uri="{FF2B5EF4-FFF2-40B4-BE49-F238E27FC236}">
                <a16:creationId xmlns:a16="http://schemas.microsoft.com/office/drawing/2014/main" id="{9051A5C0-D0DB-CB47-BFD6-CEAFAFC8DD79}"/>
              </a:ext>
            </a:extLst>
          </p:cNvPr>
          <p:cNvGrpSpPr/>
          <p:nvPr/>
        </p:nvGrpSpPr>
        <p:grpSpPr>
          <a:xfrm flipH="1">
            <a:off x="3421540" y="2449363"/>
            <a:ext cx="920431" cy="350519"/>
            <a:chOff x="11861802" y="2449363"/>
            <a:chExt cx="920431" cy="350519"/>
          </a:xfrm>
        </p:grpSpPr>
        <p:sp>
          <p:nvSpPr>
            <p:cNvPr id="52" name="object 10">
              <a:extLst>
                <a:ext uri="{FF2B5EF4-FFF2-40B4-BE49-F238E27FC236}">
                  <a16:creationId xmlns:a16="http://schemas.microsoft.com/office/drawing/2014/main" id="{DCC22DF2-7B19-654E-BC05-06132156B491}"/>
                </a:ext>
              </a:extLst>
            </p:cNvPr>
            <p:cNvSpPr/>
            <p:nvPr/>
          </p:nvSpPr>
          <p:spPr>
            <a:xfrm rot="10800000">
              <a:off x="11861802" y="2449363"/>
              <a:ext cx="915667" cy="45719"/>
            </a:xfrm>
            <a:custGeom>
              <a:avLst/>
              <a:gdLst/>
              <a:ahLst/>
              <a:cxnLst/>
              <a:rect l="l" t="t" r="r" b="b"/>
              <a:pathLst>
                <a:path w="3277870">
                  <a:moveTo>
                    <a:pt x="0" y="0"/>
                  </a:moveTo>
                  <a:lnTo>
                    <a:pt x="3277311" y="0"/>
                  </a:lnTo>
                </a:path>
              </a:pathLst>
            </a:custGeom>
            <a:ln w="9525">
              <a:solidFill>
                <a:schemeClr val="tx1">
                  <a:lumMod val="50000"/>
                  <a:lumOff val="50000"/>
                </a:schemeClr>
              </a:solidFill>
            </a:ln>
          </p:spPr>
          <p:txBody>
            <a:bodyPr wrap="square" lIns="0" tIns="0" rIns="0" bIns="0" rtlCol="0"/>
            <a:lstStyle/>
            <a:p>
              <a:endParaRPr dirty="0">
                <a:solidFill>
                  <a:schemeClr val="tx1">
                    <a:lumMod val="60000"/>
                    <a:lumOff val="40000"/>
                  </a:schemeClr>
                </a:solidFill>
              </a:endParaRPr>
            </a:p>
          </p:txBody>
        </p:sp>
        <p:sp>
          <p:nvSpPr>
            <p:cNvPr id="53" name="object 12">
              <a:extLst>
                <a:ext uri="{FF2B5EF4-FFF2-40B4-BE49-F238E27FC236}">
                  <a16:creationId xmlns:a16="http://schemas.microsoft.com/office/drawing/2014/main" id="{D82FE71F-E4DB-8A4A-9FEC-30C187C4A1D3}"/>
                </a:ext>
              </a:extLst>
            </p:cNvPr>
            <p:cNvSpPr/>
            <p:nvPr/>
          </p:nvSpPr>
          <p:spPr>
            <a:xfrm rot="10800000">
              <a:off x="12782233" y="2495082"/>
              <a:ext cx="0" cy="304800"/>
            </a:xfrm>
            <a:custGeom>
              <a:avLst/>
              <a:gdLst/>
              <a:ahLst/>
              <a:cxnLst/>
              <a:rect l="l" t="t" r="r" b="b"/>
              <a:pathLst>
                <a:path h="304800">
                  <a:moveTo>
                    <a:pt x="0" y="0"/>
                  </a:moveTo>
                  <a:lnTo>
                    <a:pt x="0" y="304800"/>
                  </a:lnTo>
                </a:path>
              </a:pathLst>
            </a:custGeom>
            <a:ln w="9525">
              <a:solidFill>
                <a:schemeClr val="tx1">
                  <a:lumMod val="50000"/>
                  <a:lumOff val="50000"/>
                </a:schemeClr>
              </a:solidFill>
            </a:ln>
          </p:spPr>
          <p:txBody>
            <a:bodyPr wrap="square" lIns="0" tIns="0" rIns="0" bIns="0" rtlCol="0"/>
            <a:lstStyle/>
            <a:p>
              <a:endParaRPr dirty="0">
                <a:solidFill>
                  <a:schemeClr val="tx1">
                    <a:lumMod val="60000"/>
                    <a:lumOff val="40000"/>
                  </a:schemeClr>
                </a:solidFill>
              </a:endParaRPr>
            </a:p>
          </p:txBody>
        </p:sp>
      </p:grpSp>
      <p:sp>
        <p:nvSpPr>
          <p:cNvPr id="24" name="object 6">
            <a:extLst>
              <a:ext uri="{FF2B5EF4-FFF2-40B4-BE49-F238E27FC236}">
                <a16:creationId xmlns:a16="http://schemas.microsoft.com/office/drawing/2014/main" id="{B7BC8317-B590-4774-8E93-DB16CB45F633}"/>
              </a:ext>
            </a:extLst>
          </p:cNvPr>
          <p:cNvSpPr txBox="1">
            <a:spLocks/>
          </p:cNvSpPr>
          <p:nvPr/>
        </p:nvSpPr>
        <p:spPr>
          <a:xfrm>
            <a:off x="1003301" y="830598"/>
            <a:ext cx="8648699" cy="782265"/>
          </a:xfrm>
          <a:prstGeom prst="rect">
            <a:avLst/>
          </a:prstGeom>
          <a:noFill/>
        </p:spPr>
        <p:txBody>
          <a:bodyPr vert="horz" wrap="square" lIns="0" tIns="12700" rIns="0" bIns="0" rtlCol="0" anchor="t" anchorCtr="0">
            <a:spAutoFit/>
          </a:bodyPr>
          <a:lstStyle>
            <a:lvl1pPr>
              <a:defRPr sz="3600" b="1" i="0">
                <a:solidFill>
                  <a:schemeClr val="tx1"/>
                </a:solidFill>
                <a:latin typeface="Arial"/>
                <a:ea typeface="+mj-ea"/>
                <a:cs typeface="Arial"/>
              </a:defRPr>
            </a:lvl1pPr>
          </a:lstStyle>
          <a:p>
            <a:pPr marL="12700">
              <a:spcBef>
                <a:spcPts val="100"/>
              </a:spcBef>
            </a:pPr>
            <a:r>
              <a:rPr lang="en-GB" sz="5000" spc="-75" dirty="0" err="1">
                <a:solidFill>
                  <a:srgbClr val="515558"/>
                </a:solidFill>
              </a:rPr>
              <a:t>kp’s</a:t>
            </a:r>
            <a:r>
              <a:rPr lang="en-GB" sz="5000" spc="-75" dirty="0">
                <a:solidFill>
                  <a:srgbClr val="515558"/>
                </a:solidFill>
              </a:rPr>
              <a:t> vision and culture</a:t>
            </a:r>
          </a:p>
        </p:txBody>
      </p:sp>
    </p:spTree>
    <p:extLst>
      <p:ext uri="{BB962C8B-B14F-4D97-AF65-F5344CB8AC3E}">
        <p14:creationId xmlns:p14="http://schemas.microsoft.com/office/powerpoint/2010/main" val="37904245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9272572-6585-4BFE-B9E3-68FBBCD9C9D7}"/>
              </a:ext>
            </a:extLst>
          </p:cNvPr>
          <p:cNvSpPr>
            <a:spLocks noGrp="1"/>
          </p:cNvSpPr>
          <p:nvPr>
            <p:ph type="title"/>
          </p:nvPr>
        </p:nvSpPr>
        <p:spPr>
          <a:xfrm>
            <a:off x="1003301" y="3501278"/>
            <a:ext cx="8699499" cy="784830"/>
          </a:xfrm>
        </p:spPr>
        <p:txBody>
          <a:bodyPr/>
          <a:lstStyle/>
          <a:p>
            <a:r>
              <a:rPr lang="en-US" dirty="0"/>
              <a:t>Our sustainability roadmap</a:t>
            </a:r>
            <a:endParaRPr lang="en-GB" dirty="0"/>
          </a:p>
        </p:txBody>
      </p:sp>
      <p:sp>
        <p:nvSpPr>
          <p:cNvPr id="5" name="Content Placeholder 4">
            <a:extLst>
              <a:ext uri="{FF2B5EF4-FFF2-40B4-BE49-F238E27FC236}">
                <a16:creationId xmlns:a16="http://schemas.microsoft.com/office/drawing/2014/main" id="{1BB45736-E151-4AB6-8B66-A63D2EC4C8AA}"/>
              </a:ext>
            </a:extLst>
          </p:cNvPr>
          <p:cNvSpPr>
            <a:spLocks noGrp="1"/>
          </p:cNvSpPr>
          <p:nvPr>
            <p:ph idx="1"/>
          </p:nvPr>
        </p:nvSpPr>
        <p:spPr>
          <a:xfrm>
            <a:off x="1003300" y="4870450"/>
            <a:ext cx="7277100" cy="511175"/>
          </a:xfrm>
        </p:spPr>
        <p:txBody>
          <a:bodyPr/>
          <a:lstStyle/>
          <a:p>
            <a:r>
              <a:rPr lang="en-US" dirty="0"/>
              <a:t>We are investing our time, focus and energy in becoming a better, more sustainable business.</a:t>
            </a:r>
          </a:p>
        </p:txBody>
      </p:sp>
      <p:pic>
        <p:nvPicPr>
          <p:cNvPr id="6" name="Picture 5">
            <a:extLst>
              <a:ext uri="{FF2B5EF4-FFF2-40B4-BE49-F238E27FC236}">
                <a16:creationId xmlns:a16="http://schemas.microsoft.com/office/drawing/2014/main" id="{89984D3F-5D30-4191-BC16-B90CCC75DEC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601211" y="337804"/>
            <a:ext cx="3242997" cy="3005177"/>
          </a:xfrm>
          <a:prstGeom prst="rect">
            <a:avLst/>
          </a:prstGeom>
        </p:spPr>
      </p:pic>
    </p:spTree>
    <p:extLst>
      <p:ext uri="{BB962C8B-B14F-4D97-AF65-F5344CB8AC3E}">
        <p14:creationId xmlns:p14="http://schemas.microsoft.com/office/powerpoint/2010/main" val="42524844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Logo, company name&#10;&#10;Description automatically generated">
            <a:extLst>
              <a:ext uri="{FF2B5EF4-FFF2-40B4-BE49-F238E27FC236}">
                <a16:creationId xmlns:a16="http://schemas.microsoft.com/office/drawing/2014/main" id="{A92A239C-A0F3-E64A-B17C-D4FF6513987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76183" y="734667"/>
            <a:ext cx="7331763" cy="5498821"/>
          </a:xfrm>
          <a:prstGeom prst="rect">
            <a:avLst/>
          </a:prstGeom>
        </p:spPr>
      </p:pic>
      <p:graphicFrame>
        <p:nvGraphicFramePr>
          <p:cNvPr id="4" name="Object 3" hidden="1">
            <a:extLst>
              <a:ext uri="{FF2B5EF4-FFF2-40B4-BE49-F238E27FC236}">
                <a16:creationId xmlns:a16="http://schemas.microsoft.com/office/drawing/2014/main" id="{88F20FF6-3857-461E-8B34-6986E404AF70}"/>
              </a:ext>
            </a:extLst>
          </p:cNvPr>
          <p:cNvGraphicFramePr>
            <a:graphicFrameLocks noChangeAspect="1"/>
          </p:cNvGraphicFramePr>
          <p:nvPr>
            <p:custDataLst>
              <p:tags r:id="rId1"/>
            </p:custDataLst>
          </p:nvPr>
        </p:nvGraphicFramePr>
        <p:xfrm>
          <a:off x="1590" y="1590"/>
          <a:ext cx="1588" cy="1588"/>
        </p:xfrm>
        <a:graphic>
          <a:graphicData uri="http://schemas.openxmlformats.org/presentationml/2006/ole">
            <mc:AlternateContent xmlns:mc="http://schemas.openxmlformats.org/markup-compatibility/2006">
              <mc:Choice xmlns:v="urn:schemas-microsoft-com:vml" Requires="v">
                <p:oleObj name="think-cell Slide" r:id="rId5" imgW="359" imgH="358" progId="TCLayout.ActiveDocument.1">
                  <p:embed/>
                </p:oleObj>
              </mc:Choice>
              <mc:Fallback>
                <p:oleObj name="think-cell Slide" r:id="rId5" imgW="359" imgH="358" progId="TCLayout.ActiveDocument.1">
                  <p:embed/>
                  <p:pic>
                    <p:nvPicPr>
                      <p:cNvPr id="4" name="Object 3" hidden="1">
                        <a:extLst>
                          <a:ext uri="{FF2B5EF4-FFF2-40B4-BE49-F238E27FC236}">
                            <a16:creationId xmlns:a16="http://schemas.microsoft.com/office/drawing/2014/main" id="{88F20FF6-3857-461E-8B34-6986E404AF70}"/>
                          </a:ext>
                        </a:extLst>
                      </p:cNvPr>
                      <p:cNvPicPr/>
                      <p:nvPr/>
                    </p:nvPicPr>
                    <p:blipFill>
                      <a:blip r:embed="rId6"/>
                      <a:stretch>
                        <a:fillRect/>
                      </a:stretch>
                    </p:blipFill>
                    <p:spPr>
                      <a:xfrm>
                        <a:off x="1590" y="1590"/>
                        <a:ext cx="1588" cy="1588"/>
                      </a:xfrm>
                      <a:prstGeom prst="rect">
                        <a:avLst/>
                      </a:prstGeom>
                    </p:spPr>
                  </p:pic>
                </p:oleObj>
              </mc:Fallback>
            </mc:AlternateContent>
          </a:graphicData>
        </a:graphic>
      </p:graphicFrame>
      <p:sp>
        <p:nvSpPr>
          <p:cNvPr id="21" name="Rounded Rectangle 36">
            <a:extLst>
              <a:ext uri="{FF2B5EF4-FFF2-40B4-BE49-F238E27FC236}">
                <a16:creationId xmlns:a16="http://schemas.microsoft.com/office/drawing/2014/main" id="{27AD9613-2BA2-48D2-85B9-5205BFA1C8F0}"/>
              </a:ext>
            </a:extLst>
          </p:cNvPr>
          <p:cNvSpPr>
            <a:spLocks/>
          </p:cNvSpPr>
          <p:nvPr/>
        </p:nvSpPr>
        <p:spPr>
          <a:xfrm>
            <a:off x="4947314" y="5883147"/>
            <a:ext cx="5529332" cy="3116548"/>
          </a:xfrm>
          <a:prstGeom prst="roundRect">
            <a:avLst>
              <a:gd name="adj" fmla="val 5174"/>
            </a:avLst>
          </a:prstGeom>
          <a:noFill/>
          <a:ln>
            <a:gradFill>
              <a:gsLst>
                <a:gs pos="0">
                  <a:schemeClr val="tx2"/>
                </a:gs>
                <a:gs pos="100000">
                  <a:schemeClr val="bg2"/>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b" anchorCtr="0">
            <a:no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285737" indent="-285737" defTabSz="914354">
              <a:lnSpc>
                <a:spcPct val="150000"/>
              </a:lnSpc>
              <a:buClr>
                <a:schemeClr val="bg2"/>
              </a:buClr>
              <a:buFont typeface="Wingdings" panose="05000000000000000000" pitchFamily="2" charset="2"/>
              <a:buChar char="§"/>
            </a:pPr>
            <a:endParaRPr lang="en-US" sz="1600" b="1" dirty="0">
              <a:solidFill>
                <a:schemeClr val="accent6"/>
              </a:solidFill>
              <a:latin typeface="Arial" panose="020B0604020202020204"/>
            </a:endParaRPr>
          </a:p>
          <a:p>
            <a:pPr marL="285737" indent="-285737" defTabSz="914354">
              <a:lnSpc>
                <a:spcPct val="150000"/>
              </a:lnSpc>
              <a:buClr>
                <a:schemeClr val="bg2"/>
              </a:buClr>
              <a:buFont typeface="Wingdings" panose="05000000000000000000" pitchFamily="2" charset="2"/>
              <a:buChar char="§"/>
            </a:pPr>
            <a:endParaRPr lang="en-GB" sz="1200" b="1" dirty="0">
              <a:solidFill>
                <a:schemeClr val="accent6"/>
              </a:solidFill>
              <a:latin typeface="Arial" panose="020B0604020202020204"/>
            </a:endParaRPr>
          </a:p>
          <a:p>
            <a:pPr marL="285737" indent="-285737" defTabSz="914354">
              <a:lnSpc>
                <a:spcPct val="150000"/>
              </a:lnSpc>
              <a:buClr>
                <a:schemeClr val="bg2"/>
              </a:buClr>
              <a:buFont typeface="Wingdings" panose="05000000000000000000" pitchFamily="2" charset="2"/>
              <a:buChar char="§"/>
            </a:pPr>
            <a:endParaRPr lang="en-GB" sz="1867" b="1" dirty="0">
              <a:solidFill>
                <a:schemeClr val="accent6"/>
              </a:solidFill>
              <a:latin typeface="Arial" panose="020B0604020202020204"/>
            </a:endParaRPr>
          </a:p>
          <a:p>
            <a:pPr marL="285737" indent="-285737" defTabSz="914354">
              <a:lnSpc>
                <a:spcPct val="150000"/>
              </a:lnSpc>
              <a:buClr>
                <a:schemeClr val="bg2"/>
              </a:buClr>
              <a:buFont typeface="Wingdings" panose="05000000000000000000" pitchFamily="2" charset="2"/>
              <a:buChar char="§"/>
            </a:pPr>
            <a:endParaRPr lang="en-GB" sz="1867" b="1" dirty="0">
              <a:solidFill>
                <a:schemeClr val="accent6"/>
              </a:solidFill>
              <a:latin typeface="Arial" panose="020B0604020202020204"/>
            </a:endParaRPr>
          </a:p>
          <a:p>
            <a:pPr marL="285737" indent="-285737" defTabSz="914354">
              <a:lnSpc>
                <a:spcPct val="150000"/>
              </a:lnSpc>
              <a:buClr>
                <a:schemeClr val="bg2"/>
              </a:buClr>
              <a:buFont typeface="Wingdings" panose="05000000000000000000" pitchFamily="2" charset="2"/>
              <a:buChar char="§"/>
            </a:pPr>
            <a:endParaRPr lang="en-GB" sz="1867" b="1" dirty="0">
              <a:solidFill>
                <a:schemeClr val="accent6"/>
              </a:solidFill>
              <a:latin typeface="Arial" panose="020B0604020202020204"/>
            </a:endParaRPr>
          </a:p>
          <a:p>
            <a:pPr marL="285737" indent="-285737" defTabSz="914354">
              <a:lnSpc>
                <a:spcPct val="150000"/>
              </a:lnSpc>
              <a:buClr>
                <a:schemeClr val="bg2"/>
              </a:buClr>
              <a:buFont typeface="Wingdings" panose="05000000000000000000" pitchFamily="2" charset="2"/>
              <a:buChar char="§"/>
            </a:pPr>
            <a:endParaRPr lang="en-GB" sz="1867" b="1" dirty="0">
              <a:solidFill>
                <a:schemeClr val="accent6"/>
              </a:solidFill>
              <a:latin typeface="Arial" panose="020B0604020202020204"/>
            </a:endParaRPr>
          </a:p>
          <a:p>
            <a:pPr marL="285737" indent="-285737" defTabSz="914354">
              <a:lnSpc>
                <a:spcPct val="150000"/>
              </a:lnSpc>
              <a:buClr>
                <a:schemeClr val="bg2"/>
              </a:buClr>
              <a:buFont typeface="Wingdings" panose="05000000000000000000" pitchFamily="2" charset="2"/>
              <a:buChar char="§"/>
            </a:pPr>
            <a:endParaRPr lang="en-GB" sz="1867" b="1" dirty="0">
              <a:solidFill>
                <a:schemeClr val="accent6"/>
              </a:solidFill>
              <a:latin typeface="Arial" panose="020B0604020202020204"/>
            </a:endParaRPr>
          </a:p>
          <a:p>
            <a:pPr marL="285737" indent="-285737" defTabSz="914354">
              <a:lnSpc>
                <a:spcPct val="150000"/>
              </a:lnSpc>
              <a:buClr>
                <a:schemeClr val="bg2"/>
              </a:buClr>
              <a:buFont typeface="Wingdings" panose="05000000000000000000" pitchFamily="2" charset="2"/>
              <a:buChar char="§"/>
            </a:pPr>
            <a:endParaRPr lang="en-GB" sz="1867" b="1" dirty="0">
              <a:solidFill>
                <a:schemeClr val="accent6"/>
              </a:solidFill>
              <a:latin typeface="Arial" panose="020B0604020202020204"/>
            </a:endParaRPr>
          </a:p>
          <a:p>
            <a:pPr marL="285737" indent="-285737" defTabSz="914354">
              <a:lnSpc>
                <a:spcPct val="150000"/>
              </a:lnSpc>
              <a:buClr>
                <a:schemeClr val="bg2"/>
              </a:buClr>
              <a:buFont typeface="Wingdings" panose="05000000000000000000" pitchFamily="2" charset="2"/>
              <a:buChar char="§"/>
            </a:pPr>
            <a:endParaRPr lang="en-GB" sz="1867" b="1" dirty="0">
              <a:solidFill>
                <a:schemeClr val="accent6"/>
              </a:solidFill>
              <a:latin typeface="Arial" panose="020B0604020202020204"/>
            </a:endParaRPr>
          </a:p>
          <a:p>
            <a:pPr marL="285737" indent="-285737" defTabSz="914354">
              <a:lnSpc>
                <a:spcPct val="150000"/>
              </a:lnSpc>
              <a:buClr>
                <a:schemeClr val="bg2"/>
              </a:buClr>
              <a:buFont typeface="Wingdings" panose="05000000000000000000" pitchFamily="2" charset="2"/>
              <a:buChar char="§"/>
            </a:pPr>
            <a:endParaRPr lang="en-GB" sz="1867" b="1" dirty="0">
              <a:solidFill>
                <a:schemeClr val="accent6"/>
              </a:solidFill>
              <a:latin typeface="Arial" panose="020B0604020202020204"/>
            </a:endParaRPr>
          </a:p>
          <a:p>
            <a:pPr marL="285737" indent="-285737" defTabSz="914354">
              <a:lnSpc>
                <a:spcPct val="150000"/>
              </a:lnSpc>
              <a:buClr>
                <a:schemeClr val="bg2"/>
              </a:buClr>
              <a:buFont typeface="Wingdings" panose="05000000000000000000" pitchFamily="2" charset="2"/>
              <a:buChar char="§"/>
            </a:pPr>
            <a:endParaRPr lang="en-GB" sz="1867" b="1" dirty="0">
              <a:solidFill>
                <a:schemeClr val="accent6"/>
              </a:solidFill>
              <a:latin typeface="Arial" panose="020B0604020202020204"/>
            </a:endParaRPr>
          </a:p>
          <a:p>
            <a:pPr marL="285737" indent="-285737" defTabSz="914354">
              <a:lnSpc>
                <a:spcPct val="150000"/>
              </a:lnSpc>
              <a:buClr>
                <a:schemeClr val="bg2"/>
              </a:buClr>
              <a:buFont typeface="Wingdings" panose="05000000000000000000" pitchFamily="2" charset="2"/>
              <a:buChar char="§"/>
            </a:pPr>
            <a:endParaRPr lang="en-GB" sz="1867" b="1" dirty="0">
              <a:solidFill>
                <a:schemeClr val="accent6"/>
              </a:solidFill>
              <a:latin typeface="Arial" panose="020B0604020202020204"/>
            </a:endParaRPr>
          </a:p>
          <a:p>
            <a:pPr marL="287993" indent="-285737" defTabSz="914354">
              <a:lnSpc>
                <a:spcPct val="150000"/>
              </a:lnSpc>
              <a:spcBef>
                <a:spcPts val="800"/>
              </a:spcBef>
              <a:buClr>
                <a:schemeClr val="bg2"/>
              </a:buClr>
              <a:buFont typeface="Wingdings" panose="05000000000000000000" pitchFamily="2" charset="2"/>
              <a:buChar char="§"/>
            </a:pPr>
            <a:endParaRPr lang="en-GB" sz="1867" b="1" dirty="0">
              <a:solidFill>
                <a:schemeClr val="accent6"/>
              </a:solidFill>
              <a:latin typeface="Arial" panose="020B0604020202020204"/>
            </a:endParaRPr>
          </a:p>
          <a:p>
            <a:pPr marL="287993" indent="-285737" defTabSz="914354">
              <a:lnSpc>
                <a:spcPct val="150000"/>
              </a:lnSpc>
              <a:spcBef>
                <a:spcPts val="800"/>
              </a:spcBef>
              <a:buClr>
                <a:schemeClr val="bg2"/>
              </a:buClr>
              <a:buFont typeface="Wingdings" panose="05000000000000000000" pitchFamily="2" charset="2"/>
              <a:buChar char="§"/>
            </a:pPr>
            <a:endParaRPr lang="en-GB" sz="1867" b="1" dirty="0">
              <a:solidFill>
                <a:schemeClr val="accent6"/>
              </a:solidFill>
              <a:latin typeface="Arial" panose="020B0604020202020204"/>
            </a:endParaRPr>
          </a:p>
          <a:p>
            <a:pPr marL="287993" indent="-285737" defTabSz="914354">
              <a:lnSpc>
                <a:spcPct val="150000"/>
              </a:lnSpc>
              <a:spcBef>
                <a:spcPts val="2400"/>
              </a:spcBef>
              <a:buClr>
                <a:schemeClr val="bg2"/>
              </a:buClr>
              <a:buFont typeface="Wingdings" panose="05000000000000000000" pitchFamily="2" charset="2"/>
              <a:buChar char="§"/>
            </a:pPr>
            <a:endParaRPr lang="en-GB" sz="1867" b="1" dirty="0">
              <a:solidFill>
                <a:schemeClr val="accent6"/>
              </a:solidFill>
              <a:latin typeface="Arial" panose="020B0604020202020204"/>
            </a:endParaRPr>
          </a:p>
          <a:p>
            <a:pPr marL="287993" indent="-285737" defTabSz="914354">
              <a:lnSpc>
                <a:spcPct val="150000"/>
              </a:lnSpc>
              <a:spcBef>
                <a:spcPts val="2400"/>
              </a:spcBef>
              <a:buClr>
                <a:schemeClr val="bg2"/>
              </a:buClr>
              <a:buFont typeface="Wingdings" panose="05000000000000000000" pitchFamily="2" charset="2"/>
              <a:buChar char="§"/>
            </a:pPr>
            <a:endParaRPr lang="en-GB" sz="1867" b="1" dirty="0">
              <a:solidFill>
                <a:schemeClr val="accent6"/>
              </a:solidFill>
              <a:latin typeface="Arial" panose="020B0604020202020204"/>
            </a:endParaRPr>
          </a:p>
          <a:p>
            <a:pPr marL="287993" indent="-285737" defTabSz="914354">
              <a:lnSpc>
                <a:spcPct val="150000"/>
              </a:lnSpc>
              <a:spcBef>
                <a:spcPts val="2400"/>
              </a:spcBef>
              <a:buClr>
                <a:schemeClr val="bg2"/>
              </a:buClr>
              <a:buFont typeface="Wingdings" panose="05000000000000000000" pitchFamily="2" charset="2"/>
              <a:buChar char="§"/>
            </a:pPr>
            <a:endParaRPr lang="en-GB" sz="1867" b="1" dirty="0">
              <a:solidFill>
                <a:schemeClr val="accent6"/>
              </a:solidFill>
              <a:latin typeface="Arial" panose="020B0604020202020204"/>
            </a:endParaRPr>
          </a:p>
          <a:p>
            <a:pPr marL="287993" indent="-285737" defTabSz="914354">
              <a:lnSpc>
                <a:spcPct val="150000"/>
              </a:lnSpc>
              <a:spcBef>
                <a:spcPts val="2400"/>
              </a:spcBef>
              <a:buClr>
                <a:schemeClr val="bg2"/>
              </a:buClr>
              <a:buFont typeface="Wingdings" panose="05000000000000000000" pitchFamily="2" charset="2"/>
              <a:buChar char="§"/>
            </a:pPr>
            <a:endParaRPr lang="en-GB" sz="1867" b="1" dirty="0">
              <a:solidFill>
                <a:schemeClr val="accent6"/>
              </a:solidFill>
              <a:latin typeface="Arial" panose="020B0604020202020204"/>
            </a:endParaRPr>
          </a:p>
          <a:p>
            <a:pPr marL="287993" indent="-285737" defTabSz="914354">
              <a:lnSpc>
                <a:spcPct val="150000"/>
              </a:lnSpc>
              <a:buClr>
                <a:schemeClr val="bg2"/>
              </a:buClr>
              <a:buFont typeface="Wingdings" panose="05000000000000000000" pitchFamily="2" charset="2"/>
              <a:buChar char="§"/>
            </a:pPr>
            <a:r>
              <a:rPr lang="en-GB" sz="1867" b="1" dirty="0">
                <a:solidFill>
                  <a:schemeClr val="accent6"/>
                </a:solidFill>
                <a:latin typeface="Arial" panose="020B0604020202020204"/>
              </a:rPr>
              <a:t>Zero waste to landfill</a:t>
            </a:r>
          </a:p>
          <a:p>
            <a:pPr marL="285737" indent="-285737" defTabSz="914354">
              <a:lnSpc>
                <a:spcPct val="150000"/>
              </a:lnSpc>
              <a:buClr>
                <a:schemeClr val="bg2"/>
              </a:buClr>
              <a:buFont typeface="Wingdings" panose="05000000000000000000" pitchFamily="2" charset="2"/>
              <a:buChar char="§"/>
            </a:pPr>
            <a:r>
              <a:rPr lang="en-US" sz="1867" b="1" dirty="0">
                <a:solidFill>
                  <a:schemeClr val="accent6"/>
                </a:solidFill>
                <a:latin typeface="Arial" panose="020B0604020202020204"/>
              </a:rPr>
              <a:t>Zero incineration without energy </a:t>
            </a:r>
            <a:r>
              <a:rPr lang="en-US" sz="2400" dirty="0">
                <a:effectLst/>
                <a:latin typeface="Arial" panose="020B0604020202020204" pitchFamily="34" charset="0"/>
                <a:ea typeface="DengXian" panose="02010600030101010101" pitchFamily="2" charset="-122"/>
              </a:rPr>
              <a:t>recovery</a:t>
            </a:r>
            <a:endParaRPr lang="en-GB" sz="1867" b="1" dirty="0">
              <a:solidFill>
                <a:schemeClr val="accent6"/>
              </a:solidFill>
              <a:latin typeface="Arial" panose="020B0604020202020204"/>
            </a:endParaRPr>
          </a:p>
          <a:p>
            <a:pPr marL="285737" indent="-285737" defTabSz="914354">
              <a:lnSpc>
                <a:spcPct val="150000"/>
              </a:lnSpc>
              <a:buClr>
                <a:schemeClr val="bg2"/>
              </a:buClr>
              <a:buFont typeface="Wingdings" panose="05000000000000000000" pitchFamily="2" charset="2"/>
              <a:buChar char="§"/>
            </a:pPr>
            <a:r>
              <a:rPr lang="en-GB" sz="1867" b="1" dirty="0">
                <a:solidFill>
                  <a:schemeClr val="accent6"/>
                </a:solidFill>
                <a:latin typeface="Arial" panose="020B0604020202020204"/>
              </a:rPr>
              <a:t>Energy efficiency 17%</a:t>
            </a:r>
          </a:p>
          <a:p>
            <a:pPr marL="285737" indent="-285737" defTabSz="914354">
              <a:lnSpc>
                <a:spcPct val="150000"/>
              </a:lnSpc>
              <a:buClr>
                <a:schemeClr val="bg2"/>
              </a:buClr>
              <a:buFont typeface="Wingdings" panose="05000000000000000000" pitchFamily="2" charset="2"/>
              <a:buChar char="§"/>
            </a:pPr>
            <a:r>
              <a:rPr lang="en-GB" sz="1867" b="1" dirty="0">
                <a:solidFill>
                  <a:schemeClr val="accent6"/>
                </a:solidFill>
                <a:latin typeface="Arial" panose="020B0604020202020204"/>
              </a:rPr>
              <a:t>Scope 1&amp;2 50% emission reduction</a:t>
            </a:r>
          </a:p>
          <a:p>
            <a:pPr marL="285737" indent="-285737" defTabSz="914354">
              <a:lnSpc>
                <a:spcPct val="150000"/>
              </a:lnSpc>
              <a:buClr>
                <a:schemeClr val="bg2"/>
              </a:buClr>
              <a:buFont typeface="Wingdings" panose="05000000000000000000" pitchFamily="2" charset="2"/>
              <a:buChar char="§"/>
            </a:pPr>
            <a:r>
              <a:rPr lang="en-GB" sz="1867" b="1" dirty="0">
                <a:solidFill>
                  <a:schemeClr val="accent6"/>
                </a:solidFill>
                <a:latin typeface="Arial" panose="020B0604020202020204"/>
              </a:rPr>
              <a:t>Scope 3 20% intensity reduction</a:t>
            </a:r>
          </a:p>
        </p:txBody>
      </p:sp>
      <p:sp>
        <p:nvSpPr>
          <p:cNvPr id="12" name="Rounded Rectangle 37">
            <a:extLst>
              <a:ext uri="{FF2B5EF4-FFF2-40B4-BE49-F238E27FC236}">
                <a16:creationId xmlns:a16="http://schemas.microsoft.com/office/drawing/2014/main" id="{3FBC3A95-A37B-48ED-B13B-5903132B5F5E}"/>
              </a:ext>
            </a:extLst>
          </p:cNvPr>
          <p:cNvSpPr/>
          <p:nvPr/>
        </p:nvSpPr>
        <p:spPr>
          <a:xfrm>
            <a:off x="4947312" y="5894513"/>
            <a:ext cx="5529339" cy="711763"/>
          </a:xfrm>
          <a:prstGeom prst="roundRect">
            <a:avLst>
              <a:gd name="adj" fmla="val 16110"/>
            </a:avLst>
          </a:prstGeom>
          <a:gradFill>
            <a:gsLst>
              <a:gs pos="0">
                <a:srgbClr val="CC0033"/>
              </a:gs>
              <a:gs pos="99000">
                <a:srgbClr val="0066CC"/>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t" anchorCtr="0">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defTabSz="914354">
              <a:spcAft>
                <a:spcPts val="1200"/>
              </a:spcAft>
            </a:pPr>
            <a:r>
              <a:rPr lang="en-GB" sz="2800" b="1" dirty="0">
                <a:solidFill>
                  <a:srgbClr val="FFFFFF"/>
                </a:solidFill>
                <a:latin typeface="Arial" panose="020B0604020202020204"/>
              </a:rPr>
              <a:t>Work Smarter</a:t>
            </a:r>
          </a:p>
        </p:txBody>
      </p:sp>
      <p:sp>
        <p:nvSpPr>
          <p:cNvPr id="20" name="Rounded Rectangle 36">
            <a:extLst>
              <a:ext uri="{FF2B5EF4-FFF2-40B4-BE49-F238E27FC236}">
                <a16:creationId xmlns:a16="http://schemas.microsoft.com/office/drawing/2014/main" id="{078ECAA1-2032-4457-909A-BA660E3A3555}"/>
              </a:ext>
            </a:extLst>
          </p:cNvPr>
          <p:cNvSpPr>
            <a:spLocks/>
          </p:cNvSpPr>
          <p:nvPr/>
        </p:nvSpPr>
        <p:spPr>
          <a:xfrm>
            <a:off x="694895" y="2479816"/>
            <a:ext cx="4590989" cy="2246955"/>
          </a:xfrm>
          <a:prstGeom prst="roundRect">
            <a:avLst>
              <a:gd name="adj" fmla="val 9869"/>
            </a:avLst>
          </a:prstGeom>
          <a:noFill/>
          <a:ln>
            <a:gradFill>
              <a:gsLst>
                <a:gs pos="0">
                  <a:schemeClr val="tx2"/>
                </a:gs>
                <a:gs pos="100000">
                  <a:schemeClr val="bg2"/>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b" anchorCtr="0">
            <a:no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285737" indent="-285737" defTabSz="914354">
              <a:buClr>
                <a:schemeClr val="bg2"/>
              </a:buClr>
              <a:buFont typeface="Wingdings" panose="05000000000000000000" pitchFamily="2" charset="2"/>
              <a:buChar char="§"/>
            </a:pPr>
            <a:endParaRPr lang="en-US" sz="1867" b="1" dirty="0">
              <a:solidFill>
                <a:schemeClr val="accent6"/>
              </a:solidFill>
              <a:latin typeface="Arial" panose="020B0604020202020204"/>
            </a:endParaRPr>
          </a:p>
          <a:p>
            <a:pPr defTabSz="914354">
              <a:buClr>
                <a:schemeClr val="bg2"/>
              </a:buClr>
            </a:pPr>
            <a:endParaRPr lang="en-US" sz="1867" b="1" dirty="0">
              <a:solidFill>
                <a:schemeClr val="accent6"/>
              </a:solidFill>
              <a:latin typeface="Arial" panose="020B0604020202020204"/>
            </a:endParaRPr>
          </a:p>
          <a:p>
            <a:pPr marL="285737" indent="-285737" defTabSz="914354">
              <a:lnSpc>
                <a:spcPct val="150000"/>
              </a:lnSpc>
              <a:buClr>
                <a:schemeClr val="bg2"/>
              </a:buClr>
              <a:buFont typeface="Wingdings" panose="05000000000000000000" pitchFamily="2" charset="2"/>
              <a:buChar char="§"/>
            </a:pPr>
            <a:r>
              <a:rPr lang="en-US" sz="1867" b="1" dirty="0">
                <a:solidFill>
                  <a:schemeClr val="accent6"/>
                </a:solidFill>
                <a:latin typeface="Arial" panose="020B0604020202020204"/>
              </a:rPr>
              <a:t>30% recycled content</a:t>
            </a:r>
          </a:p>
          <a:p>
            <a:pPr marL="285737" indent="-285737" defTabSz="914354">
              <a:lnSpc>
                <a:spcPct val="150000"/>
              </a:lnSpc>
              <a:buClr>
                <a:schemeClr val="bg2"/>
              </a:buClr>
              <a:buFont typeface="Wingdings" panose="05000000000000000000" pitchFamily="2" charset="2"/>
              <a:buChar char="§"/>
            </a:pPr>
            <a:r>
              <a:rPr lang="en-US" sz="1867" b="1" dirty="0">
                <a:solidFill>
                  <a:schemeClr val="accent6"/>
                </a:solidFill>
                <a:latin typeface="Arial" panose="020B0604020202020204"/>
              </a:rPr>
              <a:t>30% Tray to Tray</a:t>
            </a:r>
          </a:p>
          <a:p>
            <a:pPr marL="285737" indent="-285737" defTabSz="914354">
              <a:lnSpc>
                <a:spcPct val="150000"/>
              </a:lnSpc>
              <a:buClr>
                <a:schemeClr val="bg2"/>
              </a:buClr>
              <a:buFont typeface="Wingdings" panose="05000000000000000000" pitchFamily="2" charset="2"/>
              <a:buChar char="§"/>
            </a:pPr>
            <a:r>
              <a:rPr lang="en-US" sz="1867" b="1" dirty="0">
                <a:solidFill>
                  <a:schemeClr val="accent6"/>
                </a:solidFill>
                <a:latin typeface="Arial" panose="020B0604020202020204"/>
              </a:rPr>
              <a:t>100% packaging recyclable</a:t>
            </a:r>
          </a:p>
        </p:txBody>
      </p:sp>
      <p:sp>
        <p:nvSpPr>
          <p:cNvPr id="11" name="Rounded Rectangle 36">
            <a:extLst>
              <a:ext uri="{FF2B5EF4-FFF2-40B4-BE49-F238E27FC236}">
                <a16:creationId xmlns:a16="http://schemas.microsoft.com/office/drawing/2014/main" id="{D40B1C5C-2DE9-466D-AD87-1959C85098CC}"/>
              </a:ext>
            </a:extLst>
          </p:cNvPr>
          <p:cNvSpPr/>
          <p:nvPr/>
        </p:nvSpPr>
        <p:spPr>
          <a:xfrm>
            <a:off x="684953" y="2479819"/>
            <a:ext cx="4600931" cy="761975"/>
          </a:xfrm>
          <a:prstGeom prst="roundRect">
            <a:avLst>
              <a:gd name="adj" fmla="val 25778"/>
            </a:avLst>
          </a:prstGeom>
          <a:gradFill>
            <a:gsLst>
              <a:gs pos="0">
                <a:srgbClr val="CC0033"/>
              </a:gs>
              <a:gs pos="99000">
                <a:srgbClr val="0066CC"/>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t" anchorCtr="0">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defTabSz="914354">
              <a:spcAft>
                <a:spcPts val="1200"/>
              </a:spcAft>
            </a:pPr>
            <a:r>
              <a:rPr lang="en-GB" sz="2800" b="1" dirty="0">
                <a:solidFill>
                  <a:srgbClr val="FFFFFF"/>
                </a:solidFill>
                <a:latin typeface="Arial" panose="020B0604020202020204"/>
              </a:rPr>
              <a:t>Close the Loop</a:t>
            </a:r>
          </a:p>
        </p:txBody>
      </p:sp>
      <p:sp>
        <p:nvSpPr>
          <p:cNvPr id="25" name="Rounded Rectangle 36">
            <a:extLst>
              <a:ext uri="{FF2B5EF4-FFF2-40B4-BE49-F238E27FC236}">
                <a16:creationId xmlns:a16="http://schemas.microsoft.com/office/drawing/2014/main" id="{EA1BC2C5-7A84-4823-BD59-D9D6933542F0}"/>
              </a:ext>
            </a:extLst>
          </p:cNvPr>
          <p:cNvSpPr>
            <a:spLocks/>
          </p:cNvSpPr>
          <p:nvPr/>
        </p:nvSpPr>
        <p:spPr>
          <a:xfrm>
            <a:off x="11249606" y="2932821"/>
            <a:ext cx="4594287" cy="2702777"/>
          </a:xfrm>
          <a:prstGeom prst="roundRect">
            <a:avLst>
              <a:gd name="adj" fmla="val 9869"/>
            </a:avLst>
          </a:prstGeom>
          <a:noFill/>
          <a:ln>
            <a:gradFill>
              <a:gsLst>
                <a:gs pos="0">
                  <a:schemeClr val="tx2"/>
                </a:gs>
                <a:gs pos="100000">
                  <a:schemeClr val="bg2"/>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b" anchorCtr="0">
            <a:no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285737" indent="-285737" defTabSz="914354">
              <a:buClr>
                <a:schemeClr val="bg2"/>
              </a:buClr>
              <a:buFont typeface="Wingdings" panose="05000000000000000000" pitchFamily="2" charset="2"/>
              <a:buChar char="§"/>
            </a:pPr>
            <a:endParaRPr lang="en-US" sz="1867" b="1" dirty="0">
              <a:solidFill>
                <a:schemeClr val="accent6"/>
              </a:solidFill>
              <a:latin typeface="Arial" panose="020B0604020202020204"/>
            </a:endParaRPr>
          </a:p>
          <a:p>
            <a:pPr marL="285737" indent="-285737" defTabSz="914354">
              <a:buClr>
                <a:schemeClr val="bg2"/>
              </a:buClr>
              <a:buFont typeface="Wingdings" panose="05000000000000000000" pitchFamily="2" charset="2"/>
              <a:buChar char="§"/>
            </a:pPr>
            <a:endParaRPr lang="en-US" sz="1867" b="1" dirty="0">
              <a:solidFill>
                <a:schemeClr val="accent6"/>
              </a:solidFill>
              <a:latin typeface="Arial" panose="020B0604020202020204"/>
            </a:endParaRPr>
          </a:p>
          <a:p>
            <a:pPr marL="285737" lvl="1" indent="-285737" defTabSz="914354">
              <a:lnSpc>
                <a:spcPct val="150000"/>
              </a:lnSpc>
              <a:buClr>
                <a:schemeClr val="bg2"/>
              </a:buClr>
              <a:buFont typeface="Wingdings" panose="05000000000000000000" pitchFamily="2" charset="2"/>
              <a:buChar char="§"/>
            </a:pPr>
            <a:r>
              <a:rPr lang="en-US" sz="1867" b="1" dirty="0">
                <a:solidFill>
                  <a:schemeClr val="accent6"/>
                </a:solidFill>
                <a:latin typeface="Arial" panose="020B0604020202020204"/>
              </a:rPr>
              <a:t>0 lost time accident rate</a:t>
            </a:r>
          </a:p>
          <a:p>
            <a:pPr marL="285737" lvl="1" indent="-285737" defTabSz="914354">
              <a:lnSpc>
                <a:spcPct val="150000"/>
              </a:lnSpc>
              <a:buClr>
                <a:schemeClr val="bg2"/>
              </a:buClr>
              <a:buFont typeface="Wingdings" panose="05000000000000000000" pitchFamily="2" charset="2"/>
              <a:buChar char="§"/>
            </a:pPr>
            <a:r>
              <a:rPr lang="en-US" sz="1867" b="1" dirty="0">
                <a:solidFill>
                  <a:schemeClr val="accent6"/>
                </a:solidFill>
                <a:latin typeface="Arial" panose="020B0604020202020204"/>
              </a:rPr>
              <a:t>&gt;30% women in management</a:t>
            </a:r>
          </a:p>
          <a:p>
            <a:pPr marL="285737" lvl="1" indent="-285737" defTabSz="914354">
              <a:lnSpc>
                <a:spcPct val="150000"/>
              </a:lnSpc>
              <a:buClr>
                <a:schemeClr val="bg2"/>
              </a:buClr>
              <a:buFont typeface="Wingdings" panose="05000000000000000000" pitchFamily="2" charset="2"/>
              <a:buChar char="§"/>
            </a:pPr>
            <a:r>
              <a:rPr lang="en-US" sz="1867" b="1" dirty="0">
                <a:solidFill>
                  <a:schemeClr val="accent6"/>
                </a:solidFill>
                <a:latin typeface="Arial" panose="020B0604020202020204"/>
              </a:rPr>
              <a:t>&gt;80% employee engagement score</a:t>
            </a:r>
          </a:p>
          <a:p>
            <a:pPr marL="285737" lvl="1" indent="-285737" defTabSz="914354">
              <a:lnSpc>
                <a:spcPct val="150000"/>
              </a:lnSpc>
              <a:buClr>
                <a:schemeClr val="bg2"/>
              </a:buClr>
              <a:buFont typeface="Wingdings" panose="05000000000000000000" pitchFamily="2" charset="2"/>
              <a:buChar char="§"/>
            </a:pPr>
            <a:r>
              <a:rPr lang="en-US" sz="1867" b="1" dirty="0">
                <a:solidFill>
                  <a:schemeClr val="accent6"/>
                </a:solidFill>
                <a:latin typeface="Arial" panose="020B0604020202020204"/>
              </a:rPr>
              <a:t>One community project per site</a:t>
            </a:r>
          </a:p>
        </p:txBody>
      </p:sp>
      <p:sp>
        <p:nvSpPr>
          <p:cNvPr id="10" name="Rounded Rectangle 35">
            <a:extLst>
              <a:ext uri="{FF2B5EF4-FFF2-40B4-BE49-F238E27FC236}">
                <a16:creationId xmlns:a16="http://schemas.microsoft.com/office/drawing/2014/main" id="{4B0356F2-38DC-4AD0-8791-54528AB6168B}"/>
              </a:ext>
            </a:extLst>
          </p:cNvPr>
          <p:cNvSpPr/>
          <p:nvPr/>
        </p:nvSpPr>
        <p:spPr>
          <a:xfrm>
            <a:off x="11242963" y="2932822"/>
            <a:ext cx="4590989" cy="749421"/>
          </a:xfrm>
          <a:prstGeom prst="roundRect">
            <a:avLst>
              <a:gd name="adj" fmla="val 23361"/>
            </a:avLst>
          </a:prstGeom>
          <a:gradFill>
            <a:gsLst>
              <a:gs pos="0">
                <a:srgbClr val="CC0033"/>
              </a:gs>
              <a:gs pos="99000">
                <a:srgbClr val="0066CC"/>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108000" tIns="108000" rIns="108000" bIns="108000" rtlCol="0" anchor="t" anchorCtr="0">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defTabSz="914354">
              <a:spcAft>
                <a:spcPts val="1200"/>
              </a:spcAft>
            </a:pPr>
            <a:r>
              <a:rPr lang="en-GB" sz="2800" b="1" dirty="0">
                <a:solidFill>
                  <a:srgbClr val="FFFFFF"/>
                </a:solidFill>
                <a:latin typeface="Arial" panose="020B0604020202020204"/>
              </a:rPr>
              <a:t>Act Responsibly</a:t>
            </a:r>
          </a:p>
        </p:txBody>
      </p:sp>
      <p:sp>
        <p:nvSpPr>
          <p:cNvPr id="22" name="Rectangle 21">
            <a:extLst>
              <a:ext uri="{FF2B5EF4-FFF2-40B4-BE49-F238E27FC236}">
                <a16:creationId xmlns:a16="http://schemas.microsoft.com/office/drawing/2014/main" id="{1175E03D-C114-1249-BC96-476D851F6C0C}"/>
              </a:ext>
            </a:extLst>
          </p:cNvPr>
          <p:cNvSpPr/>
          <p:nvPr/>
        </p:nvSpPr>
        <p:spPr>
          <a:xfrm>
            <a:off x="694894" y="3363321"/>
            <a:ext cx="4590991" cy="395979"/>
          </a:xfrm>
          <a:prstGeom prst="rect">
            <a:avLst/>
          </a:prstGeom>
          <a:solidFill>
            <a:schemeClr val="bg1">
              <a:lumMod val="50000"/>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endParaRPr lang="en-US" sz="3200"/>
          </a:p>
        </p:txBody>
      </p:sp>
      <p:sp>
        <p:nvSpPr>
          <p:cNvPr id="26" name="Rectangle 25">
            <a:extLst>
              <a:ext uri="{FF2B5EF4-FFF2-40B4-BE49-F238E27FC236}">
                <a16:creationId xmlns:a16="http://schemas.microsoft.com/office/drawing/2014/main" id="{FD1E22ED-BFF8-5F4C-BDB3-2B0B924A030F}"/>
              </a:ext>
            </a:extLst>
          </p:cNvPr>
          <p:cNvSpPr/>
          <p:nvPr/>
        </p:nvSpPr>
        <p:spPr>
          <a:xfrm>
            <a:off x="823221" y="4095263"/>
            <a:ext cx="4366195" cy="3959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endParaRPr lang="en-US" sz="3200"/>
          </a:p>
        </p:txBody>
      </p:sp>
      <p:sp>
        <p:nvSpPr>
          <p:cNvPr id="27" name="Rectangle 26">
            <a:extLst>
              <a:ext uri="{FF2B5EF4-FFF2-40B4-BE49-F238E27FC236}">
                <a16:creationId xmlns:a16="http://schemas.microsoft.com/office/drawing/2014/main" id="{CAB9E7B0-BCB2-1B41-A198-749DDF3142F7}"/>
              </a:ext>
            </a:extLst>
          </p:cNvPr>
          <p:cNvSpPr/>
          <p:nvPr/>
        </p:nvSpPr>
        <p:spPr>
          <a:xfrm>
            <a:off x="823221" y="4238644"/>
            <a:ext cx="4366195" cy="3959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endParaRPr lang="en-US" sz="3200"/>
          </a:p>
        </p:txBody>
      </p:sp>
      <p:sp>
        <p:nvSpPr>
          <p:cNvPr id="28" name="Rectangle 27">
            <a:extLst>
              <a:ext uri="{FF2B5EF4-FFF2-40B4-BE49-F238E27FC236}">
                <a16:creationId xmlns:a16="http://schemas.microsoft.com/office/drawing/2014/main" id="{75043B9A-294C-7644-B643-9367A20F59B2}"/>
              </a:ext>
            </a:extLst>
          </p:cNvPr>
          <p:cNvSpPr/>
          <p:nvPr/>
        </p:nvSpPr>
        <p:spPr>
          <a:xfrm>
            <a:off x="3355405" y="7580380"/>
            <a:ext cx="5487299" cy="4548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endParaRPr lang="en-US" sz="3200"/>
          </a:p>
        </p:txBody>
      </p:sp>
      <p:sp>
        <p:nvSpPr>
          <p:cNvPr id="29" name="Rectangle 28">
            <a:extLst>
              <a:ext uri="{FF2B5EF4-FFF2-40B4-BE49-F238E27FC236}">
                <a16:creationId xmlns:a16="http://schemas.microsoft.com/office/drawing/2014/main" id="{CCF94D40-3A01-224C-8C24-6EEE1ECD993F}"/>
              </a:ext>
            </a:extLst>
          </p:cNvPr>
          <p:cNvSpPr/>
          <p:nvPr/>
        </p:nvSpPr>
        <p:spPr>
          <a:xfrm>
            <a:off x="11242961" y="4259483"/>
            <a:ext cx="4600931" cy="375140"/>
          </a:xfrm>
          <a:prstGeom prst="rect">
            <a:avLst/>
          </a:prstGeom>
          <a:solidFill>
            <a:schemeClr val="bg1">
              <a:lumMod val="50000"/>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endParaRPr lang="en-US" sz="3200"/>
          </a:p>
        </p:txBody>
      </p:sp>
      <p:cxnSp>
        <p:nvCxnSpPr>
          <p:cNvPr id="5" name="Straight Connector 4">
            <a:extLst>
              <a:ext uri="{FF2B5EF4-FFF2-40B4-BE49-F238E27FC236}">
                <a16:creationId xmlns:a16="http://schemas.microsoft.com/office/drawing/2014/main" id="{F5807573-B5A0-5446-93D7-A64313429B31}"/>
              </a:ext>
            </a:extLst>
          </p:cNvPr>
          <p:cNvCxnSpPr>
            <a:cxnSpLocks/>
          </p:cNvCxnSpPr>
          <p:nvPr/>
        </p:nvCxnSpPr>
        <p:spPr>
          <a:xfrm>
            <a:off x="5285885" y="2738081"/>
            <a:ext cx="152482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016D2F89-C146-CC4B-88E0-0A6829A1F6DA}"/>
              </a:ext>
            </a:extLst>
          </p:cNvPr>
          <p:cNvCxnSpPr>
            <a:cxnSpLocks/>
          </p:cNvCxnSpPr>
          <p:nvPr/>
        </p:nvCxnSpPr>
        <p:spPr>
          <a:xfrm>
            <a:off x="10720553" y="3352433"/>
            <a:ext cx="524391"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424B2567-2ADF-C54A-93BD-C2804145FE40}"/>
              </a:ext>
            </a:extLst>
          </p:cNvPr>
          <p:cNvCxnSpPr>
            <a:cxnSpLocks/>
          </p:cNvCxnSpPr>
          <p:nvPr/>
        </p:nvCxnSpPr>
        <p:spPr>
          <a:xfrm flipV="1">
            <a:off x="9113651" y="5168446"/>
            <a:ext cx="0" cy="714701"/>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5AFF1417-7C24-4DAB-9025-58A754437B17}"/>
              </a:ext>
            </a:extLst>
          </p:cNvPr>
          <p:cNvSpPr/>
          <p:nvPr/>
        </p:nvSpPr>
        <p:spPr>
          <a:xfrm>
            <a:off x="4947311" y="7684888"/>
            <a:ext cx="5529340" cy="374105"/>
          </a:xfrm>
          <a:prstGeom prst="rect">
            <a:avLst/>
          </a:prstGeom>
          <a:solidFill>
            <a:schemeClr val="bg1">
              <a:lumMod val="50000"/>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endParaRPr lang="en-US" sz="3200"/>
          </a:p>
        </p:txBody>
      </p:sp>
      <p:sp>
        <p:nvSpPr>
          <p:cNvPr id="33" name="Title 5">
            <a:extLst>
              <a:ext uri="{FF2B5EF4-FFF2-40B4-BE49-F238E27FC236}">
                <a16:creationId xmlns:a16="http://schemas.microsoft.com/office/drawing/2014/main" id="{149208CC-6B02-4B91-906D-1C4631492D64}"/>
              </a:ext>
            </a:extLst>
          </p:cNvPr>
          <p:cNvSpPr>
            <a:spLocks noGrp="1"/>
          </p:cNvSpPr>
          <p:nvPr>
            <p:ph type="title"/>
          </p:nvPr>
        </p:nvSpPr>
        <p:spPr>
          <a:xfrm>
            <a:off x="1003301" y="830597"/>
            <a:ext cx="12420599" cy="769441"/>
          </a:xfrm>
        </p:spPr>
        <p:txBody>
          <a:bodyPr lIns="0"/>
          <a:lstStyle/>
          <a:p>
            <a:pPr algn="l" rtl="0">
              <a:lnSpc>
                <a:spcPct val="90000"/>
              </a:lnSpc>
              <a:spcBef>
                <a:spcPct val="0"/>
              </a:spcBef>
            </a:pPr>
            <a:r>
              <a:rPr lang="en-GB" sz="5000" kern="1200" dirty="0">
                <a:gradFill>
                  <a:gsLst>
                    <a:gs pos="25000">
                      <a:srgbClr val="CC0033"/>
                    </a:gs>
                    <a:gs pos="75000">
                      <a:srgbClr val="0066CC"/>
                    </a:gs>
                  </a:gsLst>
                  <a:lin ang="2700000" scaled="0"/>
                </a:gradFill>
                <a:latin typeface="+mj-lt"/>
                <a:cs typeface="+mj-cs"/>
              </a:rPr>
              <a:t>Our three objectives</a:t>
            </a:r>
          </a:p>
        </p:txBody>
      </p:sp>
    </p:spTree>
    <p:extLst>
      <p:ext uri="{BB962C8B-B14F-4D97-AF65-F5344CB8AC3E}">
        <p14:creationId xmlns:p14="http://schemas.microsoft.com/office/powerpoint/2010/main" val="290500383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Klöckner Pentaplas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löckner Pentaplas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kp Red">
      <a:srgbClr val="CC0033"/>
    </a:custClr>
    <a:custClr name="kp Blue">
      <a:srgbClr val="0066CC"/>
    </a:custClr>
    <a:custClr name="kp Black">
      <a:srgbClr val="000000"/>
    </a:custClr>
    <a:custClr name="kp Grey">
      <a:srgbClr val="666666"/>
    </a:custClr>
  </a:custClr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Custom 3">
      <a:dk1>
        <a:srgbClr val="4C4D4C"/>
      </a:dk1>
      <a:lt1>
        <a:srgbClr val="FFFFFF"/>
      </a:lt1>
      <a:dk2>
        <a:srgbClr val="CC0033"/>
      </a:dk2>
      <a:lt2>
        <a:srgbClr val="3366CC"/>
      </a:lt2>
      <a:accent1>
        <a:srgbClr val="84BE41"/>
      </a:accent1>
      <a:accent2>
        <a:srgbClr val="28A546"/>
      </a:accent2>
      <a:accent3>
        <a:srgbClr val="00AA9F"/>
      </a:accent3>
      <a:accent4>
        <a:srgbClr val="7C2B78"/>
      </a:accent4>
      <a:accent5>
        <a:srgbClr val="E26629"/>
      </a:accent5>
      <a:accent6>
        <a:srgbClr val="4C4D4C"/>
      </a:accent6>
      <a:hlink>
        <a:srgbClr val="BD253C"/>
      </a:hlink>
      <a:folHlink>
        <a:srgbClr val="62636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2.xml><?xml version="1.0" encoding="utf-8"?>
<ct:contentTypeSchema xmlns:ct="http://schemas.microsoft.com/office/2006/metadata/contentType" xmlns:ma="http://schemas.microsoft.com/office/2006/metadata/properties/metaAttributes" ct:_="" ma:_="" ma:contentTypeName="Document" ma:contentTypeID="0x0101000DB43BADA807A445839EBBBFF6ABB741" ma:contentTypeVersion="0" ma:contentTypeDescription="Create a new document." ma:contentTypeScope="" ma:versionID="4fbcba9f406be11b78e56744a8203ec9">
  <xsd:schema xmlns:xsd="http://www.w3.org/2001/XMLSchema" xmlns:xs="http://www.w3.org/2001/XMLSchema" xmlns:p="http://schemas.microsoft.com/office/2006/metadata/properties" xmlns:ns2="aeaf9f8b-9f5e-43c0-b9f4-9ce049fc8c0b" targetNamespace="http://schemas.microsoft.com/office/2006/metadata/properties" ma:root="true" ma:fieldsID="e2b47a4dc0643169cc90949533c27e0f" ns2:_="">
    <xsd:import namespace="aeaf9f8b-9f5e-43c0-b9f4-9ce049fc8c0b"/>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eaf9f8b-9f5e-43c0-b9f4-9ce049fc8c0b"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dlc_DocId xmlns="aeaf9f8b-9f5e-43c0-b9f4-9ce049fc8c0b">VC4X7WWC6SES-253-242</_dlc_DocId>
    <_dlc_DocIdUrl xmlns="aeaf9f8b-9f5e-43c0-b9f4-9ce049fc8c0b">
      <Url>http://insidekp.kpfilms.com/en/kpg/cc/_layouts/DocIdRedir.aspx?ID=VC4X7WWC6SES-253-242</Url>
      <Description>VC4X7WWC6SES-253-242</Description>
    </_dlc_DocIdUrl>
  </documentManagement>
</p:propertie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21D3AA7-13E4-492C-BC12-A3FA5E59AD03}">
  <ds:schemaRefs>
    <ds:schemaRef ds:uri="http://schemas.microsoft.com/sharepoint/events"/>
  </ds:schemaRefs>
</ds:datastoreItem>
</file>

<file path=customXml/itemProps2.xml><?xml version="1.0" encoding="utf-8"?>
<ds:datastoreItem xmlns:ds="http://schemas.openxmlformats.org/officeDocument/2006/customXml" ds:itemID="{747D33CA-05C8-436A-A53A-EA6A2732848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eaf9f8b-9f5e-43c0-b9f4-9ce049fc8c0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38C4505-DFF9-4E68-BF00-7749513395F8}">
  <ds:schemaRefs>
    <ds:schemaRef ds:uri="http://schemas.openxmlformats.org/package/2006/metadata/core-properties"/>
    <ds:schemaRef ds:uri="http://schemas.microsoft.com/office/2006/metadata/properties"/>
    <ds:schemaRef ds:uri="http://schemas.microsoft.com/office/2006/documentManagement/types"/>
    <ds:schemaRef ds:uri="http://schemas.microsoft.com/office/infopath/2007/PartnerControls"/>
    <ds:schemaRef ds:uri="http://purl.org/dc/elements/1.1/"/>
    <ds:schemaRef ds:uri="http://www.w3.org/XML/1998/namespace"/>
    <ds:schemaRef ds:uri="http://purl.org/dc/dcmitype/"/>
    <ds:schemaRef ds:uri="aeaf9f8b-9f5e-43c0-b9f4-9ce049fc8c0b"/>
    <ds:schemaRef ds:uri="http://purl.org/dc/terms/"/>
  </ds:schemaRefs>
</ds:datastoreItem>
</file>

<file path=customXml/itemProps4.xml><?xml version="1.0" encoding="utf-8"?>
<ds:datastoreItem xmlns:ds="http://schemas.openxmlformats.org/officeDocument/2006/customXml" ds:itemID="{0203BF0C-1C09-4EBF-850A-1AE28F82D47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638</Words>
  <Application>Microsoft Office PowerPoint</Application>
  <PresentationFormat>Niestandardowy</PresentationFormat>
  <Paragraphs>125</Paragraphs>
  <Slides>10</Slides>
  <Notes>2</Notes>
  <HiddenSlides>0</HiddenSlides>
  <MMClips>0</MMClips>
  <ScaleCrop>false</ScaleCrop>
  <HeadingPairs>
    <vt:vector size="8" baseType="variant">
      <vt:variant>
        <vt:lpstr>Używane czcionki</vt:lpstr>
      </vt:variant>
      <vt:variant>
        <vt:i4>4</vt:i4>
      </vt:variant>
      <vt:variant>
        <vt:lpstr>Motyw</vt:lpstr>
      </vt:variant>
      <vt:variant>
        <vt:i4>3</vt:i4>
      </vt:variant>
      <vt:variant>
        <vt:lpstr>Osadzone serwery OLE</vt:lpstr>
      </vt:variant>
      <vt:variant>
        <vt:i4>1</vt:i4>
      </vt:variant>
      <vt:variant>
        <vt:lpstr>Tytuły slajdów</vt:lpstr>
      </vt:variant>
      <vt:variant>
        <vt:i4>10</vt:i4>
      </vt:variant>
    </vt:vector>
  </HeadingPairs>
  <TitlesOfParts>
    <vt:vector size="18" baseType="lpstr">
      <vt:lpstr>Arial</vt:lpstr>
      <vt:lpstr>Calibri</vt:lpstr>
      <vt:lpstr>Times New Roman</vt:lpstr>
      <vt:lpstr>Wingdings</vt:lpstr>
      <vt:lpstr>Office Theme</vt:lpstr>
      <vt:lpstr>Klöckner Pentaplast</vt:lpstr>
      <vt:lpstr>1_Office Theme</vt:lpstr>
      <vt:lpstr>think-cell Slide</vt:lpstr>
      <vt:lpstr>Klöckner Pentaplast  company presentation</vt:lpstr>
      <vt:lpstr>Global footprint</vt:lpstr>
      <vt:lpstr>Two divisions</vt:lpstr>
      <vt:lpstr>Prezentacja programu PowerPoint</vt:lpstr>
      <vt:lpstr>Food Packaging</vt:lpstr>
      <vt:lpstr>About kp</vt:lpstr>
      <vt:lpstr>Prezentacja programu PowerPoint</vt:lpstr>
      <vt:lpstr>Our sustainability roadmap</vt:lpstr>
      <vt:lpstr>Our three objectives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55685_KP_Corp_PPT_Stage3-V6.indd</dc:title>
  <dc:creator>Caroline Hunt</dc:creator>
  <cp:lastModifiedBy>Rutkowski, Marcin</cp:lastModifiedBy>
  <cp:revision>78</cp:revision>
  <cp:lastPrinted>2020-01-27T10:56:16Z</cp:lastPrinted>
  <dcterms:created xsi:type="dcterms:W3CDTF">2019-06-25T08:52:36Z</dcterms:created>
  <dcterms:modified xsi:type="dcterms:W3CDTF">2021-07-11T19:35:03Z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2019-06-25T00:00:00Z</vt:filetime>
  </property>
  <property fmtid="{D5CDD505-2E9C-101B-9397-08002B2CF9AE}" pid="3" name="Creator">
    <vt:lpwstr>Adobe InDesign CC 14.0 (Macintosh)</vt:lpwstr>
  </property>
  <property fmtid="{D5CDD505-2E9C-101B-9397-08002B2CF9AE}" pid="4" name="LastSaved">
    <vt:filetime>2019-06-25T00:00:00Z</vt:filetime>
  </property>
  <property fmtid="{D5CDD505-2E9C-101B-9397-08002B2CF9AE}" pid="5" name="ContentTypeId">
    <vt:lpwstr>0x0101000DB43BADA807A445839EBBBFF6ABB741</vt:lpwstr>
  </property>
  <property fmtid="{D5CDD505-2E9C-101B-9397-08002B2CF9AE}" pid="6" name="_dlc_DocIdItemGuid">
    <vt:lpwstr>b1d51d15-61ad-4b0c-928a-bcf9c0945899</vt:lpwstr>
  </property>
</Properties>
</file>